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73" r:id="rId5"/>
    <p:sldId id="258" r:id="rId6"/>
    <p:sldId id="280" r:id="rId7"/>
    <p:sldId id="272" r:id="rId8"/>
    <p:sldId id="261" r:id="rId9"/>
    <p:sldId id="262" r:id="rId10"/>
    <p:sldId id="271" r:id="rId11"/>
    <p:sldId id="267" r:id="rId12"/>
    <p:sldId id="274" r:id="rId13"/>
    <p:sldId id="268" r:id="rId14"/>
    <p:sldId id="275" r:id="rId15"/>
    <p:sldId id="281" r:id="rId16"/>
    <p:sldId id="276" r:id="rId17"/>
    <p:sldId id="270" r:id="rId18"/>
    <p:sldId id="269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9" autoAdjust="0"/>
    <p:restoredTop sz="86441" autoAdjust="0"/>
  </p:normalViewPr>
  <p:slideViewPr>
    <p:cSldViewPr snapToGrid="0">
      <p:cViewPr varScale="1">
        <p:scale>
          <a:sx n="62" d="100"/>
          <a:sy n="62" d="100"/>
        </p:scale>
        <p:origin x="372" y="60"/>
      </p:cViewPr>
      <p:guideLst/>
    </p:cSldViewPr>
  </p:slideViewPr>
  <p:outlineViewPr>
    <p:cViewPr>
      <p:scale>
        <a:sx n="33" d="100"/>
        <a:sy n="33" d="100"/>
      </p:scale>
      <p:origin x="0" y="-50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Louer" userId="93d6f75b717b0b0e" providerId="LiveId" clId="{C9640C84-D4F3-4D6D-BA9F-AB0E0328F722}"/>
    <pc:docChg chg="custSel modSld">
      <pc:chgData name="Bill Louer" userId="93d6f75b717b0b0e" providerId="LiveId" clId="{C9640C84-D4F3-4D6D-BA9F-AB0E0328F722}" dt="2024-10-21T19:07:58.655" v="42" actId="20577"/>
      <pc:docMkLst>
        <pc:docMk/>
      </pc:docMkLst>
      <pc:sldChg chg="modSp mod">
        <pc:chgData name="Bill Louer" userId="93d6f75b717b0b0e" providerId="LiveId" clId="{C9640C84-D4F3-4D6D-BA9F-AB0E0328F722}" dt="2024-10-21T19:07:58.655" v="42" actId="20577"/>
        <pc:sldMkLst>
          <pc:docMk/>
          <pc:sldMk cId="1507009415" sldId="276"/>
        </pc:sldMkLst>
        <pc:spChg chg="mod">
          <ac:chgData name="Bill Louer" userId="93d6f75b717b0b0e" providerId="LiveId" clId="{C9640C84-D4F3-4D6D-BA9F-AB0E0328F722}" dt="2024-10-21T19:07:58.655" v="42" actId="20577"/>
          <ac:spMkLst>
            <pc:docMk/>
            <pc:sldMk cId="1507009415" sldId="276"/>
            <ac:spMk id="2" creationId="{0C0CCFFC-F4FD-69A8-F4AB-216CBE55B1D3}"/>
          </ac:spMkLst>
        </pc:spChg>
        <pc:spChg chg="mod">
          <ac:chgData name="Bill Louer" userId="93d6f75b717b0b0e" providerId="LiveId" clId="{C9640C84-D4F3-4D6D-BA9F-AB0E0328F722}" dt="2024-10-21T19:07:41.409" v="28" actId="27636"/>
          <ac:spMkLst>
            <pc:docMk/>
            <pc:sldMk cId="1507009415" sldId="276"/>
            <ac:spMk id="3" creationId="{81EDADEB-0C61-1331-39BD-36F2A93D0F7A}"/>
          </ac:spMkLst>
        </pc:spChg>
      </pc:sldChg>
    </pc:docChg>
  </pc:docChgLst>
  <pc:docChgLst>
    <pc:chgData name="Bill Louer" userId="93d6f75b717b0b0e" providerId="LiveId" clId="{EE8B7939-F25F-4BB2-BBFF-C0C59B28AB6D}"/>
    <pc:docChg chg="undo custSel addSld delSld modSld sldOrd modMainMaster">
      <pc:chgData name="Bill Louer" userId="93d6f75b717b0b0e" providerId="LiveId" clId="{EE8B7939-F25F-4BB2-BBFF-C0C59B28AB6D}" dt="2024-08-28T17:03:53.075" v="8804" actId="1076"/>
      <pc:docMkLst>
        <pc:docMk/>
      </pc:docMkLst>
      <pc:sldChg chg="addSp delSp modSp new mod setBg addAnim delAnim setClrOvrMap">
        <pc:chgData name="Bill Louer" userId="93d6f75b717b0b0e" providerId="LiveId" clId="{EE8B7939-F25F-4BB2-BBFF-C0C59B28AB6D}" dt="2024-08-28T17:03:53.075" v="8804" actId="1076"/>
        <pc:sldMkLst>
          <pc:docMk/>
          <pc:sldMk cId="3318396562" sldId="256"/>
        </pc:sldMkLst>
        <pc:spChg chg="mod ord">
          <ac:chgData name="Bill Louer" userId="93d6f75b717b0b0e" providerId="LiveId" clId="{EE8B7939-F25F-4BB2-BBFF-C0C59B28AB6D}" dt="2024-08-27T16:13:34.858" v="1094" actId="1076"/>
          <ac:spMkLst>
            <pc:docMk/>
            <pc:sldMk cId="3318396562" sldId="256"/>
            <ac:spMk id="2" creationId="{F5A7624C-4697-B214-C143-368321C7AE00}"/>
          </ac:spMkLst>
        </pc:spChg>
        <pc:spChg chg="mod">
          <ac:chgData name="Bill Louer" userId="93d6f75b717b0b0e" providerId="LiveId" clId="{EE8B7939-F25F-4BB2-BBFF-C0C59B28AB6D}" dt="2024-08-28T17:03:43.317" v="8802" actId="20577"/>
          <ac:spMkLst>
            <pc:docMk/>
            <pc:sldMk cId="3318396562" sldId="256"/>
            <ac:spMk id="3" creationId="{3A9BCC76-0BDC-08EA-73A0-FF321ADA4174}"/>
          </ac:spMkLst>
        </pc:spChg>
        <pc:spChg chg="add del">
          <ac:chgData name="Bill Louer" userId="93d6f75b717b0b0e" providerId="LiveId" clId="{EE8B7939-F25F-4BB2-BBFF-C0C59B28AB6D}" dt="2024-08-27T15:39:53.639" v="3" actId="26606"/>
          <ac:spMkLst>
            <pc:docMk/>
            <pc:sldMk cId="3318396562" sldId="256"/>
            <ac:spMk id="10" creationId="{0671A8AE-40A1-4631-A6B8-581AFF065482}"/>
          </ac:spMkLst>
        </pc:spChg>
        <pc:spChg chg="add del">
          <ac:chgData name="Bill Louer" userId="93d6f75b717b0b0e" providerId="LiveId" clId="{EE8B7939-F25F-4BB2-BBFF-C0C59B28AB6D}" dt="2024-08-27T15:39:53.639" v="3" actId="26606"/>
          <ac:spMkLst>
            <pc:docMk/>
            <pc:sldMk cId="3318396562" sldId="256"/>
            <ac:spMk id="12" creationId="{AB58EF07-17C2-48CF-ABB0-EEF1F17CB8F0}"/>
          </ac:spMkLst>
        </pc:spChg>
        <pc:spChg chg="add del">
          <ac:chgData name="Bill Louer" userId="93d6f75b717b0b0e" providerId="LiveId" clId="{EE8B7939-F25F-4BB2-BBFF-C0C59B28AB6D}" dt="2024-08-27T15:39:53.639" v="3" actId="26606"/>
          <ac:spMkLst>
            <pc:docMk/>
            <pc:sldMk cId="3318396562" sldId="256"/>
            <ac:spMk id="14" creationId="{AF2F604E-43BE-4DC3-B983-E071523364F8}"/>
          </ac:spMkLst>
        </pc:spChg>
        <pc:spChg chg="add del">
          <ac:chgData name="Bill Louer" userId="93d6f75b717b0b0e" providerId="LiveId" clId="{EE8B7939-F25F-4BB2-BBFF-C0C59B28AB6D}" dt="2024-08-27T15:39:53.639" v="3" actId="26606"/>
          <ac:spMkLst>
            <pc:docMk/>
            <pc:sldMk cId="3318396562" sldId="256"/>
            <ac:spMk id="16" creationId="{08C9B587-E65E-4B52-B37C-ABEBB6E87928}"/>
          </ac:spMkLst>
        </pc:spChg>
        <pc:spChg chg="add del">
          <ac:chgData name="Bill Louer" userId="93d6f75b717b0b0e" providerId="LiveId" clId="{EE8B7939-F25F-4BB2-BBFF-C0C59B28AB6D}" dt="2024-08-27T15:39:58.352" v="5" actId="26606"/>
          <ac:spMkLst>
            <pc:docMk/>
            <pc:sldMk cId="3318396562" sldId="256"/>
            <ac:spMk id="18" creationId="{71B2258F-86CA-4D4D-8270-BC05FCDEBFB3}"/>
          </ac:spMkLst>
        </pc:spChg>
        <pc:spChg chg="add del">
          <ac:chgData name="Bill Louer" userId="93d6f75b717b0b0e" providerId="LiveId" clId="{EE8B7939-F25F-4BB2-BBFF-C0C59B28AB6D}" dt="2024-08-27T15:47:05.801" v="128" actId="26606"/>
          <ac:spMkLst>
            <pc:docMk/>
            <pc:sldMk cId="3318396562" sldId="256"/>
            <ac:spMk id="20" creationId="{7B1AB9FE-36F5-4FD1-9850-DB5C5AD4828F}"/>
          </ac:spMkLst>
        </pc:spChg>
        <pc:spChg chg="add del">
          <ac:chgData name="Bill Louer" userId="93d6f75b717b0b0e" providerId="LiveId" clId="{EE8B7939-F25F-4BB2-BBFF-C0C59B28AB6D}" dt="2024-08-27T15:47:05.801" v="128" actId="26606"/>
          <ac:spMkLst>
            <pc:docMk/>
            <pc:sldMk cId="3318396562" sldId="256"/>
            <ac:spMk id="21" creationId="{F489C2E0-4895-4B72-85EA-7EE9FAFFDC7E}"/>
          </ac:spMkLst>
        </pc:spChg>
        <pc:spChg chg="add del">
          <ac:chgData name="Bill Louer" userId="93d6f75b717b0b0e" providerId="LiveId" clId="{EE8B7939-F25F-4BB2-BBFF-C0C59B28AB6D}" dt="2024-08-27T15:50:42.844" v="142" actId="26606"/>
          <ac:spMkLst>
            <pc:docMk/>
            <pc:sldMk cId="3318396562" sldId="256"/>
            <ac:spMk id="26" creationId="{7C3DB6CE-B855-4AD2-8FB5-3C271542CE05}"/>
          </ac:spMkLst>
        </pc:spChg>
        <pc:spChg chg="add del">
          <ac:chgData name="Bill Louer" userId="93d6f75b717b0b0e" providerId="LiveId" clId="{EE8B7939-F25F-4BB2-BBFF-C0C59B28AB6D}" dt="2024-08-27T15:50:41.056" v="139" actId="26606"/>
          <ac:spMkLst>
            <pc:docMk/>
            <pc:sldMk cId="3318396562" sldId="256"/>
            <ac:spMk id="28" creationId="{F6E384F5-137A-40B1-97F0-694CC6ECD59C}"/>
          </ac:spMkLst>
        </pc:spChg>
        <pc:spChg chg="add del">
          <ac:chgData name="Bill Louer" userId="93d6f75b717b0b0e" providerId="LiveId" clId="{EE8B7939-F25F-4BB2-BBFF-C0C59B28AB6D}" dt="2024-08-27T15:50:41.056" v="139" actId="26606"/>
          <ac:spMkLst>
            <pc:docMk/>
            <pc:sldMk cId="3318396562" sldId="256"/>
            <ac:spMk id="29" creationId="{9DBC4630-03DA-474F-BBCB-BA3AE6B317A4}"/>
          </ac:spMkLst>
        </pc:spChg>
        <pc:spChg chg="add del">
          <ac:chgData name="Bill Louer" userId="93d6f75b717b0b0e" providerId="LiveId" clId="{EE8B7939-F25F-4BB2-BBFF-C0C59B28AB6D}" dt="2024-08-27T15:50:12.782" v="131" actId="26606"/>
          <ac:spMkLst>
            <pc:docMk/>
            <pc:sldMk cId="3318396562" sldId="256"/>
            <ac:spMk id="31" creationId="{E73BBE33-B533-4661-8A6A-6BD8D05EB19A}"/>
          </ac:spMkLst>
        </pc:spChg>
        <pc:spChg chg="add del">
          <ac:chgData name="Bill Louer" userId="93d6f75b717b0b0e" providerId="LiveId" clId="{EE8B7939-F25F-4BB2-BBFF-C0C59B28AB6D}" dt="2024-08-27T15:50:25.600" v="133" actId="26606"/>
          <ac:spMkLst>
            <pc:docMk/>
            <pc:sldMk cId="3318396562" sldId="256"/>
            <ac:spMk id="33" creationId="{AAD8F19F-4A55-467B-BED0-8837659A90A4}"/>
          </ac:spMkLst>
        </pc:spChg>
        <pc:spChg chg="add del">
          <ac:chgData name="Bill Louer" userId="93d6f75b717b0b0e" providerId="LiveId" clId="{EE8B7939-F25F-4BB2-BBFF-C0C59B28AB6D}" dt="2024-08-27T15:50:41.056" v="139" actId="26606"/>
          <ac:spMkLst>
            <pc:docMk/>
            <pc:sldMk cId="3318396562" sldId="256"/>
            <ac:spMk id="35" creationId="{78418A25-6EAC-4140-BFE6-284E1925B5EE}"/>
          </ac:spMkLst>
        </pc:spChg>
        <pc:spChg chg="add del">
          <ac:chgData name="Bill Louer" userId="93d6f75b717b0b0e" providerId="LiveId" clId="{EE8B7939-F25F-4BB2-BBFF-C0C59B28AB6D}" dt="2024-08-27T15:50:41.056" v="139" actId="26606"/>
          <ac:spMkLst>
            <pc:docMk/>
            <pc:sldMk cId="3318396562" sldId="256"/>
            <ac:spMk id="37" creationId="{31103AB2-C090-458F-B752-294F23AFA8AD}"/>
          </ac:spMkLst>
        </pc:spChg>
        <pc:spChg chg="add del">
          <ac:chgData name="Bill Louer" userId="93d6f75b717b0b0e" providerId="LiveId" clId="{EE8B7939-F25F-4BB2-BBFF-C0C59B28AB6D}" dt="2024-08-27T15:50:42.828" v="141" actId="26606"/>
          <ac:spMkLst>
            <pc:docMk/>
            <pc:sldMk cId="3318396562" sldId="256"/>
            <ac:spMk id="39" creationId="{E73BBE33-B533-4661-8A6A-6BD8D05EB19A}"/>
          </ac:spMkLst>
        </pc:spChg>
        <pc:spChg chg="add">
          <ac:chgData name="Bill Louer" userId="93d6f75b717b0b0e" providerId="LiveId" clId="{EE8B7939-F25F-4BB2-BBFF-C0C59B28AB6D}" dt="2024-08-27T15:50:42.844" v="142" actId="26606"/>
          <ac:spMkLst>
            <pc:docMk/>
            <pc:sldMk cId="3318396562" sldId="256"/>
            <ac:spMk id="41" creationId="{AAD8F19F-4A55-467B-BED0-8837659A90A4}"/>
          </ac:spMkLst>
        </pc:spChg>
        <pc:picChg chg="add mod ord">
          <ac:chgData name="Bill Louer" userId="93d6f75b717b0b0e" providerId="LiveId" clId="{EE8B7939-F25F-4BB2-BBFF-C0C59B28AB6D}" dt="2024-08-27T15:50:42.844" v="142" actId="26606"/>
          <ac:picMkLst>
            <pc:docMk/>
            <pc:sldMk cId="3318396562" sldId="256"/>
            <ac:picMk id="5" creationId="{41B03E43-3A9F-A268-1719-FDAC5A6DDD55}"/>
          </ac:picMkLst>
        </pc:picChg>
        <pc:picChg chg="add del mod">
          <ac:chgData name="Bill Louer" userId="93d6f75b717b0b0e" providerId="LiveId" clId="{EE8B7939-F25F-4BB2-BBFF-C0C59B28AB6D}" dt="2024-08-27T23:34:39.510" v="8333" actId="478"/>
          <ac:picMkLst>
            <pc:docMk/>
            <pc:sldMk cId="3318396562" sldId="256"/>
            <ac:picMk id="6" creationId="{5F250EEA-AC75-5EBA-3E93-363232D25376}"/>
          </ac:picMkLst>
        </pc:picChg>
        <pc:picChg chg="add mod ord">
          <ac:chgData name="Bill Louer" userId="93d6f75b717b0b0e" providerId="LiveId" clId="{EE8B7939-F25F-4BB2-BBFF-C0C59B28AB6D}" dt="2024-08-27T15:50:42.844" v="142" actId="26606"/>
          <ac:picMkLst>
            <pc:docMk/>
            <pc:sldMk cId="3318396562" sldId="256"/>
            <ac:picMk id="7" creationId="{D01508BE-46F0-5824-FFCA-95B90540BA96}"/>
          </ac:picMkLst>
        </pc:picChg>
        <pc:picChg chg="add mod ord">
          <ac:chgData name="Bill Louer" userId="93d6f75b717b0b0e" providerId="LiveId" clId="{EE8B7939-F25F-4BB2-BBFF-C0C59B28AB6D}" dt="2024-08-27T15:50:42.844" v="142" actId="26606"/>
          <ac:picMkLst>
            <pc:docMk/>
            <pc:sldMk cId="3318396562" sldId="256"/>
            <ac:picMk id="9" creationId="{EA9C8E9E-16D1-0D75-1F53-5976901F4512}"/>
          </ac:picMkLst>
        </pc:picChg>
        <pc:picChg chg="add mod">
          <ac:chgData name="Bill Louer" userId="93d6f75b717b0b0e" providerId="LiveId" clId="{EE8B7939-F25F-4BB2-BBFF-C0C59B28AB6D}" dt="2024-08-28T17:03:53.075" v="8804" actId="1076"/>
          <ac:picMkLst>
            <pc:docMk/>
            <pc:sldMk cId="3318396562" sldId="256"/>
            <ac:picMk id="10" creationId="{66C742C1-630C-BF4E-F6BF-6FCB97065B03}"/>
          </ac:picMkLst>
        </pc:picChg>
        <pc:picChg chg="add mod ord">
          <ac:chgData name="Bill Louer" userId="93d6f75b717b0b0e" providerId="LiveId" clId="{EE8B7939-F25F-4BB2-BBFF-C0C59B28AB6D}" dt="2024-08-27T15:50:42.844" v="142" actId="26606"/>
          <ac:picMkLst>
            <pc:docMk/>
            <pc:sldMk cId="3318396562" sldId="256"/>
            <ac:picMk id="13" creationId="{314BDDEB-EA8A-C164-D046-7BD07FE1E38F}"/>
          </ac:picMkLst>
        </pc:picChg>
        <pc:picChg chg="add mod">
          <ac:chgData name="Bill Louer" userId="93d6f75b717b0b0e" providerId="LiveId" clId="{EE8B7939-F25F-4BB2-BBFF-C0C59B28AB6D}" dt="2024-08-27T15:50:42.844" v="142" actId="26606"/>
          <ac:picMkLst>
            <pc:docMk/>
            <pc:sldMk cId="3318396562" sldId="256"/>
            <ac:picMk id="17" creationId="{43A4A66F-E8FA-5CE3-EA62-9AD0CACD34AE}"/>
          </ac:picMkLst>
        </pc:picChg>
      </pc:sldChg>
      <pc:sldChg chg="modSp new mod setBg">
        <pc:chgData name="Bill Louer" userId="93d6f75b717b0b0e" providerId="LiveId" clId="{EE8B7939-F25F-4BB2-BBFF-C0C59B28AB6D}" dt="2024-08-27T22:15:34.044" v="6301" actId="20577"/>
        <pc:sldMkLst>
          <pc:docMk/>
          <pc:sldMk cId="492828219" sldId="257"/>
        </pc:sldMkLst>
        <pc:spChg chg="mod">
          <ac:chgData name="Bill Louer" userId="93d6f75b717b0b0e" providerId="LiveId" clId="{EE8B7939-F25F-4BB2-BBFF-C0C59B28AB6D}" dt="2024-08-27T15:57:46.881" v="196" actId="20577"/>
          <ac:spMkLst>
            <pc:docMk/>
            <pc:sldMk cId="492828219" sldId="257"/>
            <ac:spMk id="2" creationId="{4ACFE708-0935-D36B-14DF-61C62E369041}"/>
          </ac:spMkLst>
        </pc:spChg>
        <pc:spChg chg="mod">
          <ac:chgData name="Bill Louer" userId="93d6f75b717b0b0e" providerId="LiveId" clId="{EE8B7939-F25F-4BB2-BBFF-C0C59B28AB6D}" dt="2024-08-27T22:15:34.044" v="6301" actId="20577"/>
          <ac:spMkLst>
            <pc:docMk/>
            <pc:sldMk cId="492828219" sldId="257"/>
            <ac:spMk id="3" creationId="{7FAEAC05-369E-C1FB-7024-8298DE10F016}"/>
          </ac:spMkLst>
        </pc:spChg>
      </pc:sldChg>
      <pc:sldChg chg="modSp new mod">
        <pc:chgData name="Bill Louer" userId="93d6f75b717b0b0e" providerId="LiveId" clId="{EE8B7939-F25F-4BB2-BBFF-C0C59B28AB6D}" dt="2024-08-27T22:16:15.368" v="6403" actId="20577"/>
        <pc:sldMkLst>
          <pc:docMk/>
          <pc:sldMk cId="1887037619" sldId="258"/>
        </pc:sldMkLst>
        <pc:spChg chg="mod">
          <ac:chgData name="Bill Louer" userId="93d6f75b717b0b0e" providerId="LiveId" clId="{EE8B7939-F25F-4BB2-BBFF-C0C59B28AB6D}" dt="2024-08-27T15:57:39.726" v="186" actId="20577"/>
          <ac:spMkLst>
            <pc:docMk/>
            <pc:sldMk cId="1887037619" sldId="258"/>
            <ac:spMk id="2" creationId="{247D25D3-6914-BF22-CFC4-BA4B8FEB27AA}"/>
          </ac:spMkLst>
        </pc:spChg>
        <pc:spChg chg="mod">
          <ac:chgData name="Bill Louer" userId="93d6f75b717b0b0e" providerId="LiveId" clId="{EE8B7939-F25F-4BB2-BBFF-C0C59B28AB6D}" dt="2024-08-27T22:16:15.368" v="6403" actId="20577"/>
          <ac:spMkLst>
            <pc:docMk/>
            <pc:sldMk cId="1887037619" sldId="258"/>
            <ac:spMk id="3" creationId="{050C20FB-A947-CD20-0A95-68CBCEA66C5F}"/>
          </ac:spMkLst>
        </pc:spChg>
      </pc:sldChg>
      <pc:sldChg chg="addSp delSp modSp new add del mod setBg">
        <pc:chgData name="Bill Louer" userId="93d6f75b717b0b0e" providerId="LiveId" clId="{EE8B7939-F25F-4BB2-BBFF-C0C59B28AB6D}" dt="2024-08-27T19:53:02.708" v="3051" actId="47"/>
        <pc:sldMkLst>
          <pc:docMk/>
          <pc:sldMk cId="3599090815" sldId="259"/>
        </pc:sldMkLst>
        <pc:spChg chg="add del">
          <ac:chgData name="Bill Louer" userId="93d6f75b717b0b0e" providerId="LiveId" clId="{EE8B7939-F25F-4BB2-BBFF-C0C59B28AB6D}" dt="2024-08-27T16:07:23.124" v="666" actId="26606"/>
          <ac:spMkLst>
            <pc:docMk/>
            <pc:sldMk cId="3599090815" sldId="259"/>
            <ac:spMk id="2" creationId="{ADD99A9F-EFD6-52CC-197F-55B3BA33B0E7}"/>
          </ac:spMkLst>
        </pc:spChg>
        <pc:spChg chg="del">
          <ac:chgData name="Bill Louer" userId="93d6f75b717b0b0e" providerId="LiveId" clId="{EE8B7939-F25F-4BB2-BBFF-C0C59B28AB6D}" dt="2024-08-27T16:06:48.770" v="654" actId="931"/>
          <ac:spMkLst>
            <pc:docMk/>
            <pc:sldMk cId="3599090815" sldId="259"/>
            <ac:spMk id="3" creationId="{ECA7164C-A715-6473-F3C1-59EEB1E9D124}"/>
          </ac:spMkLst>
        </pc:spChg>
        <pc:spChg chg="add del">
          <ac:chgData name="Bill Louer" userId="93d6f75b717b0b0e" providerId="LiveId" clId="{EE8B7939-F25F-4BB2-BBFF-C0C59B28AB6D}" dt="2024-08-27T16:07:20.258" v="663" actId="26606"/>
          <ac:spMkLst>
            <pc:docMk/>
            <pc:sldMk cId="3599090815" sldId="259"/>
            <ac:spMk id="9" creationId="{600FFD7F-8A4A-285E-5CB0-8BE27F38B434}"/>
          </ac:spMkLst>
        </pc:spChg>
        <pc:spChg chg="add del">
          <ac:chgData name="Bill Louer" userId="93d6f75b717b0b0e" providerId="LiveId" clId="{EE8B7939-F25F-4BB2-BBFF-C0C59B28AB6D}" dt="2024-08-27T16:07:14.814" v="661" actId="26606"/>
          <ac:spMkLst>
            <pc:docMk/>
            <pc:sldMk cId="3599090815" sldId="259"/>
            <ac:spMk id="10" creationId="{E722B2DD-E14D-4972-9D98-5D6E61B1B2D2}"/>
          </ac:spMkLst>
        </pc:spChg>
        <pc:spChg chg="add del">
          <ac:chgData name="Bill Louer" userId="93d6f75b717b0b0e" providerId="LiveId" clId="{EE8B7939-F25F-4BB2-BBFF-C0C59B28AB6D}" dt="2024-08-27T16:07:14.814" v="661" actId="26606"/>
          <ac:spMkLst>
            <pc:docMk/>
            <pc:sldMk cId="3599090815" sldId="259"/>
            <ac:spMk id="12" creationId="{0CFB124C-4B0C-4A81-8633-17257B151642}"/>
          </ac:spMkLst>
        </pc:spChg>
        <pc:spChg chg="add del">
          <ac:chgData name="Bill Louer" userId="93d6f75b717b0b0e" providerId="LiveId" clId="{EE8B7939-F25F-4BB2-BBFF-C0C59B28AB6D}" dt="2024-08-27T16:07:20.258" v="663" actId="26606"/>
          <ac:spMkLst>
            <pc:docMk/>
            <pc:sldMk cId="3599090815" sldId="259"/>
            <ac:spMk id="14" creationId="{D4974D33-8DC5-464E-8C6D-BE58F0669C17}"/>
          </ac:spMkLst>
        </pc:spChg>
        <pc:spChg chg="add del">
          <ac:chgData name="Bill Louer" userId="93d6f75b717b0b0e" providerId="LiveId" clId="{EE8B7939-F25F-4BB2-BBFF-C0C59B28AB6D}" dt="2024-08-27T16:07:20.258" v="663" actId="26606"/>
          <ac:spMkLst>
            <pc:docMk/>
            <pc:sldMk cId="3599090815" sldId="259"/>
            <ac:spMk id="15" creationId="{F13C74B1-5B17-4795-BED0-7140497B445A}"/>
          </ac:spMkLst>
        </pc:spChg>
        <pc:spChg chg="add del">
          <ac:chgData name="Bill Louer" userId="93d6f75b717b0b0e" providerId="LiveId" clId="{EE8B7939-F25F-4BB2-BBFF-C0C59B28AB6D}" dt="2024-08-27T16:07:20.258" v="663" actId="26606"/>
          <ac:spMkLst>
            <pc:docMk/>
            <pc:sldMk cId="3599090815" sldId="259"/>
            <ac:spMk id="16" creationId="{ADD99A9F-EFD6-52CC-197F-55B3BA33B0E7}"/>
          </ac:spMkLst>
        </pc:spChg>
        <pc:spChg chg="add del">
          <ac:chgData name="Bill Louer" userId="93d6f75b717b0b0e" providerId="LiveId" clId="{EE8B7939-F25F-4BB2-BBFF-C0C59B28AB6D}" dt="2024-08-27T16:07:23.118" v="665" actId="26606"/>
          <ac:spMkLst>
            <pc:docMk/>
            <pc:sldMk cId="3599090815" sldId="259"/>
            <ac:spMk id="18" creationId="{21BDEC81-16A7-4451-B893-C15000083B77}"/>
          </ac:spMkLst>
        </pc:spChg>
        <pc:spChg chg="add del">
          <ac:chgData name="Bill Louer" userId="93d6f75b717b0b0e" providerId="LiveId" clId="{EE8B7939-F25F-4BB2-BBFF-C0C59B28AB6D}" dt="2024-08-27T16:07:23.118" v="665" actId="26606"/>
          <ac:spMkLst>
            <pc:docMk/>
            <pc:sldMk cId="3599090815" sldId="259"/>
            <ac:spMk id="19" creationId="{0D7B6173-1D58-48E2-83CF-37350F315F75}"/>
          </ac:spMkLst>
        </pc:spChg>
        <pc:spChg chg="add del">
          <ac:chgData name="Bill Louer" userId="93d6f75b717b0b0e" providerId="LiveId" clId="{EE8B7939-F25F-4BB2-BBFF-C0C59B28AB6D}" dt="2024-08-27T16:07:23.118" v="665" actId="26606"/>
          <ac:spMkLst>
            <pc:docMk/>
            <pc:sldMk cId="3599090815" sldId="259"/>
            <ac:spMk id="20" creationId="{26A515A1-4D80-430E-BE0A-71A290516A82}"/>
          </ac:spMkLst>
        </pc:spChg>
        <pc:spChg chg="add del">
          <ac:chgData name="Bill Louer" userId="93d6f75b717b0b0e" providerId="LiveId" clId="{EE8B7939-F25F-4BB2-BBFF-C0C59B28AB6D}" dt="2024-08-27T16:07:23.118" v="665" actId="26606"/>
          <ac:spMkLst>
            <pc:docMk/>
            <pc:sldMk cId="3599090815" sldId="259"/>
            <ac:spMk id="21" creationId="{02EBFA83-D4DB-4CA0-B229-9E44634D7FE9}"/>
          </ac:spMkLst>
        </pc:spChg>
        <pc:spChg chg="add del">
          <ac:chgData name="Bill Louer" userId="93d6f75b717b0b0e" providerId="LiveId" clId="{EE8B7939-F25F-4BB2-BBFF-C0C59B28AB6D}" dt="2024-08-27T16:07:23.118" v="665" actId="26606"/>
          <ac:spMkLst>
            <pc:docMk/>
            <pc:sldMk cId="3599090815" sldId="259"/>
            <ac:spMk id="23" creationId="{ADD99A9F-EFD6-52CC-197F-55B3BA33B0E7}"/>
          </ac:spMkLst>
        </pc:spChg>
        <pc:spChg chg="add del">
          <ac:chgData name="Bill Louer" userId="93d6f75b717b0b0e" providerId="LiveId" clId="{EE8B7939-F25F-4BB2-BBFF-C0C59B28AB6D}" dt="2024-08-27T16:07:23.118" v="665" actId="26606"/>
          <ac:spMkLst>
            <pc:docMk/>
            <pc:sldMk cId="3599090815" sldId="259"/>
            <ac:spMk id="24" creationId="{89D28F0D-53FD-4352-08B6-82AFC5675402}"/>
          </ac:spMkLst>
        </pc:spChg>
        <pc:spChg chg="add del">
          <ac:chgData name="Bill Louer" userId="93d6f75b717b0b0e" providerId="LiveId" clId="{EE8B7939-F25F-4BB2-BBFF-C0C59B28AB6D}" dt="2024-08-27T16:07:40.274" v="670" actId="26606"/>
          <ac:spMkLst>
            <pc:docMk/>
            <pc:sldMk cId="3599090815" sldId="259"/>
            <ac:spMk id="26" creationId="{F13C74B1-5B17-4795-BED0-7140497B445A}"/>
          </ac:spMkLst>
        </pc:spChg>
        <pc:spChg chg="add mod">
          <ac:chgData name="Bill Louer" userId="93d6f75b717b0b0e" providerId="LiveId" clId="{EE8B7939-F25F-4BB2-BBFF-C0C59B28AB6D}" dt="2024-08-27T19:47:13.754" v="2987" actId="26606"/>
          <ac:spMkLst>
            <pc:docMk/>
            <pc:sldMk cId="3599090815" sldId="259"/>
            <ac:spMk id="27" creationId="{ADD99A9F-EFD6-52CC-197F-55B3BA33B0E7}"/>
          </ac:spMkLst>
        </pc:spChg>
        <pc:spChg chg="add del">
          <ac:chgData name="Bill Louer" userId="93d6f75b717b0b0e" providerId="LiveId" clId="{EE8B7939-F25F-4BB2-BBFF-C0C59B28AB6D}" dt="2024-08-27T16:07:40.274" v="670" actId="26606"/>
          <ac:spMkLst>
            <pc:docMk/>
            <pc:sldMk cId="3599090815" sldId="259"/>
            <ac:spMk id="28" creationId="{D4974D33-8DC5-464E-8C6D-BE58F0669C17}"/>
          </ac:spMkLst>
        </pc:spChg>
        <pc:spChg chg="add mod">
          <ac:chgData name="Bill Louer" userId="93d6f75b717b0b0e" providerId="LiveId" clId="{EE8B7939-F25F-4BB2-BBFF-C0C59B28AB6D}" dt="2024-08-27T19:47:13.754" v="2987" actId="26606"/>
          <ac:spMkLst>
            <pc:docMk/>
            <pc:sldMk cId="3599090815" sldId="259"/>
            <ac:spMk id="29" creationId="{600FFD7F-8A4A-285E-5CB0-8BE27F38B434}"/>
          </ac:spMkLst>
        </pc:spChg>
        <pc:spChg chg="add del">
          <ac:chgData name="Bill Louer" userId="93d6f75b717b0b0e" providerId="LiveId" clId="{EE8B7939-F25F-4BB2-BBFF-C0C59B28AB6D}" dt="2024-08-27T16:07:40.274" v="669" actId="26606"/>
          <ac:spMkLst>
            <pc:docMk/>
            <pc:sldMk cId="3599090815" sldId="259"/>
            <ac:spMk id="34" creationId="{F13C74B1-5B17-4795-BED0-7140497B445A}"/>
          </ac:spMkLst>
        </pc:spChg>
        <pc:spChg chg="add del">
          <ac:chgData name="Bill Louer" userId="93d6f75b717b0b0e" providerId="LiveId" clId="{EE8B7939-F25F-4BB2-BBFF-C0C59B28AB6D}" dt="2024-08-27T16:07:40.274" v="669" actId="26606"/>
          <ac:spMkLst>
            <pc:docMk/>
            <pc:sldMk cId="3599090815" sldId="259"/>
            <ac:spMk id="36" creationId="{D4974D33-8DC5-464E-8C6D-BE58F0669C17}"/>
          </ac:spMkLst>
        </pc:spChg>
        <pc:spChg chg="add del">
          <ac:chgData name="Bill Louer" userId="93d6f75b717b0b0e" providerId="LiveId" clId="{EE8B7939-F25F-4BB2-BBFF-C0C59B28AB6D}" dt="2024-08-27T19:47:13.754" v="2987" actId="26606"/>
          <ac:spMkLst>
            <pc:docMk/>
            <pc:sldMk cId="3599090815" sldId="259"/>
            <ac:spMk id="38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47:13.754" v="2987" actId="26606"/>
          <ac:spMkLst>
            <pc:docMk/>
            <pc:sldMk cId="3599090815" sldId="259"/>
            <ac:spMk id="39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47:13.754" v="2987" actId="26606"/>
          <ac:spMkLst>
            <pc:docMk/>
            <pc:sldMk cId="3599090815" sldId="259"/>
            <ac:spMk id="40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47:13.754" v="2987" actId="26606"/>
          <ac:spMkLst>
            <pc:docMk/>
            <pc:sldMk cId="3599090815" sldId="259"/>
            <ac:spMk id="41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47:13.754" v="2987" actId="26606"/>
          <ac:spMkLst>
            <pc:docMk/>
            <pc:sldMk cId="3599090815" sldId="259"/>
            <ac:spMk id="42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2:32.731" v="2943" actId="26606"/>
          <ac:spMkLst>
            <pc:docMk/>
            <pc:sldMk cId="3599090815" sldId="259"/>
            <ac:spMk id="44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42:32.731" v="2943" actId="26606"/>
          <ac:spMkLst>
            <pc:docMk/>
            <pc:sldMk cId="3599090815" sldId="259"/>
            <ac:spMk id="45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43:54.842" v="2960" actId="26606"/>
          <ac:spMkLst>
            <pc:docMk/>
            <pc:sldMk cId="3599090815" sldId="259"/>
            <ac:spMk id="46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6:10:37.891" v="854" actId="26606"/>
          <ac:spMkLst>
            <pc:docMk/>
            <pc:sldMk cId="3599090815" sldId="259"/>
            <ac:spMk id="47" creationId="{9F79630B-0F0B-446E-A637-38FA8F61D10E}"/>
          </ac:spMkLst>
        </pc:spChg>
        <pc:spChg chg="add del">
          <ac:chgData name="Bill Louer" userId="93d6f75b717b0b0e" providerId="LiveId" clId="{EE8B7939-F25F-4BB2-BBFF-C0C59B28AB6D}" dt="2024-08-27T19:43:54.842" v="2960" actId="26606"/>
          <ac:spMkLst>
            <pc:docMk/>
            <pc:sldMk cId="3599090815" sldId="259"/>
            <ac:spMk id="48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6:10:37.891" v="854" actId="26606"/>
          <ac:spMkLst>
            <pc:docMk/>
            <pc:sldMk cId="3599090815" sldId="259"/>
            <ac:spMk id="49" creationId="{B3437C99-FC8E-4311-B48A-F0C4C329B154}"/>
          </ac:spMkLst>
        </pc:spChg>
        <pc:spChg chg="add del">
          <ac:chgData name="Bill Louer" userId="93d6f75b717b0b0e" providerId="LiveId" clId="{EE8B7939-F25F-4BB2-BBFF-C0C59B28AB6D}" dt="2024-08-27T19:43:54.842" v="2960" actId="26606"/>
          <ac:spMkLst>
            <pc:docMk/>
            <pc:sldMk cId="3599090815" sldId="259"/>
            <ac:spMk id="50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42:32.731" v="2943" actId="26606"/>
          <ac:spMkLst>
            <pc:docMk/>
            <pc:sldMk cId="3599090815" sldId="259"/>
            <ac:spMk id="51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43:54.842" v="2960" actId="26606"/>
          <ac:spMkLst>
            <pc:docMk/>
            <pc:sldMk cId="3599090815" sldId="259"/>
            <ac:spMk id="52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42:32.731" v="2943" actId="26606"/>
          <ac:spMkLst>
            <pc:docMk/>
            <pc:sldMk cId="3599090815" sldId="259"/>
            <ac:spMk id="53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43:54.842" v="2960" actId="26606"/>
          <ac:spMkLst>
            <pc:docMk/>
            <pc:sldMk cId="3599090815" sldId="259"/>
            <ac:spMk id="54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2:32.731" v="2943" actId="26606"/>
          <ac:spMkLst>
            <pc:docMk/>
            <pc:sldMk cId="3599090815" sldId="259"/>
            <ac:spMk id="55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7:13.754" v="2987" actId="26606"/>
          <ac:spMkLst>
            <pc:docMk/>
            <pc:sldMk cId="3599090815" sldId="259"/>
            <ac:spMk id="56" creationId="{1ECAB1E8-8195-4748-BE71-FF806D86892E}"/>
          </ac:spMkLst>
        </pc:spChg>
        <pc:spChg chg="add del">
          <ac:chgData name="Bill Louer" userId="93d6f75b717b0b0e" providerId="LiveId" clId="{EE8B7939-F25F-4BB2-BBFF-C0C59B28AB6D}" dt="2024-08-27T19:42:41.553" v="2945" actId="26606"/>
          <ac:spMkLst>
            <pc:docMk/>
            <pc:sldMk cId="3599090815" sldId="259"/>
            <ac:spMk id="57" creationId="{0288C6B4-AFC3-407F-A595-EFFD38D4CCAF}"/>
          </ac:spMkLst>
        </pc:spChg>
        <pc:spChg chg="add del">
          <ac:chgData name="Bill Louer" userId="93d6f75b717b0b0e" providerId="LiveId" clId="{EE8B7939-F25F-4BB2-BBFF-C0C59B28AB6D}" dt="2024-08-27T19:42:41.553" v="2945" actId="26606"/>
          <ac:spMkLst>
            <pc:docMk/>
            <pc:sldMk cId="3599090815" sldId="259"/>
            <ac:spMk id="58" creationId="{CF236821-17FE-429B-8D2C-08E13A64EA40}"/>
          </ac:spMkLst>
        </pc:spChg>
        <pc:spChg chg="add del">
          <ac:chgData name="Bill Louer" userId="93d6f75b717b0b0e" providerId="LiveId" clId="{EE8B7939-F25F-4BB2-BBFF-C0C59B28AB6D}" dt="2024-08-27T19:42:41.553" v="2945" actId="26606"/>
          <ac:spMkLst>
            <pc:docMk/>
            <pc:sldMk cId="3599090815" sldId="259"/>
            <ac:spMk id="59" creationId="{C0BDBCD2-E081-43AB-9119-C55465E59757}"/>
          </ac:spMkLst>
        </pc:spChg>
        <pc:spChg chg="add del">
          <ac:chgData name="Bill Louer" userId="93d6f75b717b0b0e" providerId="LiveId" clId="{EE8B7939-F25F-4BB2-BBFF-C0C59B28AB6D}" dt="2024-08-27T19:42:41.553" v="2945" actId="26606"/>
          <ac:spMkLst>
            <pc:docMk/>
            <pc:sldMk cId="3599090815" sldId="259"/>
            <ac:spMk id="60" creationId="{98E79BE4-34FE-485A-98A5-92CE8F7C4743}"/>
          </ac:spMkLst>
        </pc:spChg>
        <pc:spChg chg="add del">
          <ac:chgData name="Bill Louer" userId="93d6f75b717b0b0e" providerId="LiveId" clId="{EE8B7939-F25F-4BB2-BBFF-C0C59B28AB6D}" dt="2024-08-27T19:42:41.553" v="2945" actId="26606"/>
          <ac:spMkLst>
            <pc:docMk/>
            <pc:sldMk cId="3599090815" sldId="259"/>
            <ac:spMk id="61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7:13.754" v="2987" actId="26606"/>
          <ac:spMkLst>
            <pc:docMk/>
            <pc:sldMk cId="3599090815" sldId="259"/>
            <ac:spMk id="62" creationId="{57F6BDD4-E066-4008-8011-6CC31AEB4556}"/>
          </ac:spMkLst>
        </pc:spChg>
        <pc:spChg chg="add del">
          <ac:chgData name="Bill Louer" userId="93d6f75b717b0b0e" providerId="LiveId" clId="{EE8B7939-F25F-4BB2-BBFF-C0C59B28AB6D}" dt="2024-08-27T19:47:13.754" v="2987" actId="26606"/>
          <ac:spMkLst>
            <pc:docMk/>
            <pc:sldMk cId="3599090815" sldId="259"/>
            <ac:spMk id="63" creationId="{2711A8FB-68FC-45FC-B01E-38F809E2D439}"/>
          </ac:spMkLst>
        </pc:spChg>
        <pc:spChg chg="add del">
          <ac:chgData name="Bill Louer" userId="93d6f75b717b0b0e" providerId="LiveId" clId="{EE8B7939-F25F-4BB2-BBFF-C0C59B28AB6D}" dt="2024-08-27T19:47:13.754" v="2987" actId="26606"/>
          <ac:spMkLst>
            <pc:docMk/>
            <pc:sldMk cId="3599090815" sldId="259"/>
            <ac:spMk id="64" creationId="{2A865FE3-5FC9-4049-87CF-30019C46C0F5}"/>
          </ac:spMkLst>
        </pc:spChg>
        <pc:picChg chg="add del mod ord">
          <ac:chgData name="Bill Louer" userId="93d6f75b717b0b0e" providerId="LiveId" clId="{EE8B7939-F25F-4BB2-BBFF-C0C59B28AB6D}" dt="2024-08-27T19:47:13.754" v="2987" actId="26606"/>
          <ac:picMkLst>
            <pc:docMk/>
            <pc:sldMk cId="3599090815" sldId="259"/>
            <ac:picMk id="5" creationId="{8E4105F3-E780-AE33-AABB-357695C4F320}"/>
          </ac:picMkLst>
        </pc:picChg>
        <pc:picChg chg="add mod ord">
          <ac:chgData name="Bill Louer" userId="93d6f75b717b0b0e" providerId="LiveId" clId="{EE8B7939-F25F-4BB2-BBFF-C0C59B28AB6D}" dt="2024-08-27T19:42:43.959" v="2949" actId="931"/>
          <ac:picMkLst>
            <pc:docMk/>
            <pc:sldMk cId="3599090815" sldId="259"/>
            <ac:picMk id="7" creationId="{7A8B03C6-21E7-80C8-F17B-570D81382A09}"/>
          </ac:picMkLst>
        </pc:picChg>
        <pc:picChg chg="add mod ord">
          <ac:chgData name="Bill Louer" userId="93d6f75b717b0b0e" providerId="LiveId" clId="{EE8B7939-F25F-4BB2-BBFF-C0C59B28AB6D}" dt="2024-08-27T19:43:59.286" v="2965" actId="931"/>
          <ac:picMkLst>
            <pc:docMk/>
            <pc:sldMk cId="3599090815" sldId="259"/>
            <ac:picMk id="11" creationId="{6E1FC1BA-3354-6C0C-D508-C23EB2BBBC04}"/>
          </ac:picMkLst>
        </pc:picChg>
        <pc:picChg chg="add del">
          <ac:chgData name="Bill Louer" userId="93d6f75b717b0b0e" providerId="LiveId" clId="{EE8B7939-F25F-4BB2-BBFF-C0C59B28AB6D}" dt="2024-08-27T16:07:23.118" v="665" actId="26606"/>
          <ac:picMkLst>
            <pc:docMk/>
            <pc:sldMk cId="3599090815" sldId="259"/>
            <ac:picMk id="22" creationId="{B0DAC8FB-A162-44E3-A606-C855A03A5B09}"/>
          </ac:picMkLst>
        </pc:picChg>
      </pc:sldChg>
      <pc:sldChg chg="addSp delSp modSp new del mod setBg">
        <pc:chgData name="Bill Louer" userId="93d6f75b717b0b0e" providerId="LiveId" clId="{EE8B7939-F25F-4BB2-BBFF-C0C59B28AB6D}" dt="2024-08-27T16:20:42.718" v="1354" actId="47"/>
        <pc:sldMkLst>
          <pc:docMk/>
          <pc:sldMk cId="838977269" sldId="260"/>
        </pc:sldMkLst>
        <pc:spChg chg="mod ord">
          <ac:chgData name="Bill Louer" userId="93d6f75b717b0b0e" providerId="LiveId" clId="{EE8B7939-F25F-4BB2-BBFF-C0C59B28AB6D}" dt="2024-08-27T16:17:57.975" v="1169" actId="26606"/>
          <ac:spMkLst>
            <pc:docMk/>
            <pc:sldMk cId="838977269" sldId="260"/>
            <ac:spMk id="2" creationId="{45E7AF9C-4B0A-D978-35FB-140A9B056340}"/>
          </ac:spMkLst>
        </pc:spChg>
        <pc:spChg chg="del">
          <ac:chgData name="Bill Louer" userId="93d6f75b717b0b0e" providerId="LiveId" clId="{EE8B7939-F25F-4BB2-BBFF-C0C59B28AB6D}" dt="2024-08-27T16:15:37.043" v="1136" actId="931"/>
          <ac:spMkLst>
            <pc:docMk/>
            <pc:sldMk cId="838977269" sldId="260"/>
            <ac:spMk id="3" creationId="{66D4B9C2-BCB3-3788-CEC4-3FDD8FBDCDB6}"/>
          </ac:spMkLst>
        </pc:spChg>
        <pc:spChg chg="add del">
          <ac:chgData name="Bill Louer" userId="93d6f75b717b0b0e" providerId="LiveId" clId="{EE8B7939-F25F-4BB2-BBFF-C0C59B28AB6D}" dt="2024-08-27T16:17:57.975" v="1169" actId="26606"/>
          <ac:spMkLst>
            <pc:docMk/>
            <pc:sldMk cId="838977269" sldId="260"/>
            <ac:spMk id="7" creationId="{F94AA2BD-2E3F-4B1D-8127-5744B8115311}"/>
          </ac:spMkLst>
        </pc:spChg>
        <pc:spChg chg="add del">
          <ac:chgData name="Bill Louer" userId="93d6f75b717b0b0e" providerId="LiveId" clId="{EE8B7939-F25F-4BB2-BBFF-C0C59B28AB6D}" dt="2024-08-27T16:17:57.975" v="1169" actId="26606"/>
          <ac:spMkLst>
            <pc:docMk/>
            <pc:sldMk cId="838977269" sldId="260"/>
            <ac:spMk id="8" creationId="{4BD02261-2DC8-4AA8-9E16-7751AE892445}"/>
          </ac:spMkLst>
        </pc:spChg>
        <pc:spChg chg="add del">
          <ac:chgData name="Bill Louer" userId="93d6f75b717b0b0e" providerId="LiveId" clId="{EE8B7939-F25F-4BB2-BBFF-C0C59B28AB6D}" dt="2024-08-27T16:16:15.591" v="1148" actId="26606"/>
          <ac:spMkLst>
            <pc:docMk/>
            <pc:sldMk cId="838977269" sldId="260"/>
            <ac:spMk id="9" creationId="{CE0718B8-7439-8D60-78A6-4338052A3DD7}"/>
          </ac:spMkLst>
        </pc:spChg>
        <pc:spChg chg="add del">
          <ac:chgData name="Bill Louer" userId="93d6f75b717b0b0e" providerId="LiveId" clId="{EE8B7939-F25F-4BB2-BBFF-C0C59B28AB6D}" dt="2024-08-27T16:16:14.053" v="1146" actId="26606"/>
          <ac:spMkLst>
            <pc:docMk/>
            <pc:sldMk cId="838977269" sldId="260"/>
            <ac:spMk id="10" creationId="{37C89E4B-3C9F-44B9-8B86-D9E3D112D8EC}"/>
          </ac:spMkLst>
        </pc:spChg>
        <pc:spChg chg="add del">
          <ac:chgData name="Bill Louer" userId="93d6f75b717b0b0e" providerId="LiveId" clId="{EE8B7939-F25F-4BB2-BBFF-C0C59B28AB6D}" dt="2024-08-27T16:17:57.975" v="1169" actId="26606"/>
          <ac:spMkLst>
            <pc:docMk/>
            <pc:sldMk cId="838977269" sldId="260"/>
            <ac:spMk id="11" creationId="{3D752CF2-2291-40B5-B462-C17B174C10BC}"/>
          </ac:spMkLst>
        </pc:spChg>
        <pc:spChg chg="add del mod">
          <ac:chgData name="Bill Louer" userId="93d6f75b717b0b0e" providerId="LiveId" clId="{EE8B7939-F25F-4BB2-BBFF-C0C59B28AB6D}" dt="2024-08-27T16:17:57.975" v="1169" actId="26606"/>
          <ac:spMkLst>
            <pc:docMk/>
            <pc:sldMk cId="838977269" sldId="260"/>
            <ac:spMk id="13" creationId="{74FDDC36-0F72-5EC4-1E06-A3240442BA43}"/>
          </ac:spMkLst>
        </pc:spChg>
        <pc:spChg chg="add del">
          <ac:chgData name="Bill Louer" userId="93d6f75b717b0b0e" providerId="LiveId" clId="{EE8B7939-F25F-4BB2-BBFF-C0C59B28AB6D}" dt="2024-08-27T16:17:35.168" v="1157" actId="26606"/>
          <ac:spMkLst>
            <pc:docMk/>
            <pc:sldMk cId="838977269" sldId="260"/>
            <ac:spMk id="15" creationId="{D1EA859B-E555-4109-94F3-6700E046E008}"/>
          </ac:spMkLst>
        </pc:spChg>
        <pc:spChg chg="add del">
          <ac:chgData name="Bill Louer" userId="93d6f75b717b0b0e" providerId="LiveId" clId="{EE8B7939-F25F-4BB2-BBFF-C0C59B28AB6D}" dt="2024-08-27T16:16:15.591" v="1148" actId="26606"/>
          <ac:spMkLst>
            <pc:docMk/>
            <pc:sldMk cId="838977269" sldId="260"/>
            <ac:spMk id="16" creationId="{04812C46-200A-4DEB-A05E-3ED6C68C2387}"/>
          </ac:spMkLst>
        </pc:spChg>
        <pc:spChg chg="add del">
          <ac:chgData name="Bill Louer" userId="93d6f75b717b0b0e" providerId="LiveId" clId="{EE8B7939-F25F-4BB2-BBFF-C0C59B28AB6D}" dt="2024-08-27T16:16:15.591" v="1148" actId="26606"/>
          <ac:spMkLst>
            <pc:docMk/>
            <pc:sldMk cId="838977269" sldId="260"/>
            <ac:spMk id="17" creationId="{D1EA859B-E555-4109-94F3-6700E046E008}"/>
          </ac:spMkLst>
        </pc:spChg>
        <pc:spChg chg="add del">
          <ac:chgData name="Bill Louer" userId="93d6f75b717b0b0e" providerId="LiveId" clId="{EE8B7939-F25F-4BB2-BBFF-C0C59B28AB6D}" dt="2024-08-27T16:17:35.168" v="1157" actId="26606"/>
          <ac:spMkLst>
            <pc:docMk/>
            <pc:sldMk cId="838977269" sldId="260"/>
            <ac:spMk id="18" creationId="{04812C46-200A-4DEB-A05E-3ED6C68C2387}"/>
          </ac:spMkLst>
        </pc:spChg>
        <pc:spChg chg="add del">
          <ac:chgData name="Bill Louer" userId="93d6f75b717b0b0e" providerId="LiveId" clId="{EE8B7939-F25F-4BB2-BBFF-C0C59B28AB6D}" dt="2024-08-27T16:16:36.984" v="1152" actId="26606"/>
          <ac:spMkLst>
            <pc:docMk/>
            <pc:sldMk cId="838977269" sldId="260"/>
            <ac:spMk id="19" creationId="{F94AA2BD-2E3F-4B1D-8127-5744B8115311}"/>
          </ac:spMkLst>
        </pc:spChg>
        <pc:spChg chg="add del">
          <ac:chgData name="Bill Louer" userId="93d6f75b717b0b0e" providerId="LiveId" clId="{EE8B7939-F25F-4BB2-BBFF-C0C59B28AB6D}" dt="2024-08-27T16:16:36.984" v="1152" actId="26606"/>
          <ac:spMkLst>
            <pc:docMk/>
            <pc:sldMk cId="838977269" sldId="260"/>
            <ac:spMk id="20" creationId="{4BD02261-2DC8-4AA8-9E16-7751AE892445}"/>
          </ac:spMkLst>
        </pc:spChg>
        <pc:spChg chg="add del">
          <ac:chgData name="Bill Louer" userId="93d6f75b717b0b0e" providerId="LiveId" clId="{EE8B7939-F25F-4BB2-BBFF-C0C59B28AB6D}" dt="2024-08-27T16:16:36.984" v="1152" actId="26606"/>
          <ac:spMkLst>
            <pc:docMk/>
            <pc:sldMk cId="838977269" sldId="260"/>
            <ac:spMk id="21" creationId="{3D752CF2-2291-40B5-B462-C17B174C10BC}"/>
          </ac:spMkLst>
        </pc:spChg>
        <pc:spChg chg="add del">
          <ac:chgData name="Bill Louer" userId="93d6f75b717b0b0e" providerId="LiveId" clId="{EE8B7939-F25F-4BB2-BBFF-C0C59B28AB6D}" dt="2024-08-27T16:16:36.984" v="1152" actId="26606"/>
          <ac:spMkLst>
            <pc:docMk/>
            <pc:sldMk cId="838977269" sldId="260"/>
            <ac:spMk id="22" creationId="{6FEFD9DC-2BF7-DED3-7011-7F55624F5744}"/>
          </ac:spMkLst>
        </pc:spChg>
        <pc:spChg chg="add del">
          <ac:chgData name="Bill Louer" userId="93d6f75b717b0b0e" providerId="LiveId" clId="{EE8B7939-F25F-4BB2-BBFF-C0C59B28AB6D}" dt="2024-08-27T16:17:36.895" v="1159" actId="26606"/>
          <ac:spMkLst>
            <pc:docMk/>
            <pc:sldMk cId="838977269" sldId="260"/>
            <ac:spMk id="23" creationId="{ECC07320-C2CA-4E29-8481-9D9E143C7788}"/>
          </ac:spMkLst>
        </pc:spChg>
        <pc:spChg chg="add del">
          <ac:chgData name="Bill Louer" userId="93d6f75b717b0b0e" providerId="LiveId" clId="{EE8B7939-F25F-4BB2-BBFF-C0C59B28AB6D}" dt="2024-08-27T16:17:36.895" v="1159" actId="26606"/>
          <ac:spMkLst>
            <pc:docMk/>
            <pc:sldMk cId="838977269" sldId="260"/>
            <ac:spMk id="24" creationId="{178FB36B-5BFE-42CA-BC60-1115E0D95EEC}"/>
          </ac:spMkLst>
        </pc:spChg>
        <pc:spChg chg="add del">
          <ac:chgData name="Bill Louer" userId="93d6f75b717b0b0e" providerId="LiveId" clId="{EE8B7939-F25F-4BB2-BBFF-C0C59B28AB6D}" dt="2024-08-27T16:17:38.245" v="1161" actId="26606"/>
          <ac:spMkLst>
            <pc:docMk/>
            <pc:sldMk cId="838977269" sldId="260"/>
            <ac:spMk id="26" creationId="{04812C46-200A-4DEB-A05E-3ED6C68C2387}"/>
          </ac:spMkLst>
        </pc:spChg>
        <pc:spChg chg="add del">
          <ac:chgData name="Bill Louer" userId="93d6f75b717b0b0e" providerId="LiveId" clId="{EE8B7939-F25F-4BB2-BBFF-C0C59B28AB6D}" dt="2024-08-27T16:17:38.245" v="1161" actId="26606"/>
          <ac:spMkLst>
            <pc:docMk/>
            <pc:sldMk cId="838977269" sldId="260"/>
            <ac:spMk id="27" creationId="{D1EA859B-E555-4109-94F3-6700E046E008}"/>
          </ac:spMkLst>
        </pc:spChg>
        <pc:spChg chg="add del">
          <ac:chgData name="Bill Louer" userId="93d6f75b717b0b0e" providerId="LiveId" clId="{EE8B7939-F25F-4BB2-BBFF-C0C59B28AB6D}" dt="2024-08-27T16:17:38.245" v="1161" actId="26606"/>
          <ac:spMkLst>
            <pc:docMk/>
            <pc:sldMk cId="838977269" sldId="260"/>
            <ac:spMk id="28" creationId="{74FDDC36-0F72-5EC4-1E06-A3240442BA43}"/>
          </ac:spMkLst>
        </pc:spChg>
        <pc:spChg chg="add del">
          <ac:chgData name="Bill Louer" userId="93d6f75b717b0b0e" providerId="LiveId" clId="{EE8B7939-F25F-4BB2-BBFF-C0C59B28AB6D}" dt="2024-08-27T16:17:39.076" v="1163" actId="26606"/>
          <ac:spMkLst>
            <pc:docMk/>
            <pc:sldMk cId="838977269" sldId="260"/>
            <ac:spMk id="30" creationId="{F94AA2BD-2E3F-4B1D-8127-5744B8115311}"/>
          </ac:spMkLst>
        </pc:spChg>
        <pc:spChg chg="add del">
          <ac:chgData name="Bill Louer" userId="93d6f75b717b0b0e" providerId="LiveId" clId="{EE8B7939-F25F-4BB2-BBFF-C0C59B28AB6D}" dt="2024-08-27T16:17:39.076" v="1163" actId="26606"/>
          <ac:spMkLst>
            <pc:docMk/>
            <pc:sldMk cId="838977269" sldId="260"/>
            <ac:spMk id="31" creationId="{4BD02261-2DC8-4AA8-9E16-7751AE892445}"/>
          </ac:spMkLst>
        </pc:spChg>
        <pc:spChg chg="add del">
          <ac:chgData name="Bill Louer" userId="93d6f75b717b0b0e" providerId="LiveId" clId="{EE8B7939-F25F-4BB2-BBFF-C0C59B28AB6D}" dt="2024-08-27T16:17:39.076" v="1163" actId="26606"/>
          <ac:spMkLst>
            <pc:docMk/>
            <pc:sldMk cId="838977269" sldId="260"/>
            <ac:spMk id="32" creationId="{3D752CF2-2291-40B5-B462-C17B174C10BC}"/>
          </ac:spMkLst>
        </pc:spChg>
        <pc:spChg chg="add del">
          <ac:chgData name="Bill Louer" userId="93d6f75b717b0b0e" providerId="LiveId" clId="{EE8B7939-F25F-4BB2-BBFF-C0C59B28AB6D}" dt="2024-08-27T16:17:39.076" v="1163" actId="26606"/>
          <ac:spMkLst>
            <pc:docMk/>
            <pc:sldMk cId="838977269" sldId="260"/>
            <ac:spMk id="33" creationId="{74FDDC36-0F72-5EC4-1E06-A3240442BA43}"/>
          </ac:spMkLst>
        </pc:spChg>
        <pc:spChg chg="add del">
          <ac:chgData name="Bill Louer" userId="93d6f75b717b0b0e" providerId="LiveId" clId="{EE8B7939-F25F-4BB2-BBFF-C0C59B28AB6D}" dt="2024-08-27T16:17:56.482" v="1167" actId="26606"/>
          <ac:spMkLst>
            <pc:docMk/>
            <pc:sldMk cId="838977269" sldId="260"/>
            <ac:spMk id="35" creationId="{04812C46-200A-4DEB-A05E-3ED6C68C2387}"/>
          </ac:spMkLst>
        </pc:spChg>
        <pc:spChg chg="add del">
          <ac:chgData name="Bill Louer" userId="93d6f75b717b0b0e" providerId="LiveId" clId="{EE8B7939-F25F-4BB2-BBFF-C0C59B28AB6D}" dt="2024-08-27T16:17:56.482" v="1167" actId="26606"/>
          <ac:spMkLst>
            <pc:docMk/>
            <pc:sldMk cId="838977269" sldId="260"/>
            <ac:spMk id="36" creationId="{D1EA859B-E555-4109-94F3-6700E046E008}"/>
          </ac:spMkLst>
        </pc:spChg>
        <pc:spChg chg="add del">
          <ac:chgData name="Bill Louer" userId="93d6f75b717b0b0e" providerId="LiveId" clId="{EE8B7939-F25F-4BB2-BBFF-C0C59B28AB6D}" dt="2024-08-27T16:17:56.482" v="1167" actId="26606"/>
          <ac:spMkLst>
            <pc:docMk/>
            <pc:sldMk cId="838977269" sldId="260"/>
            <ac:spMk id="37" creationId="{74FDDC36-0F72-5EC4-1E06-A3240442BA43}"/>
          </ac:spMkLst>
        </pc:spChg>
        <pc:picChg chg="add mod ord">
          <ac:chgData name="Bill Louer" userId="93d6f75b717b0b0e" providerId="LiveId" clId="{EE8B7939-F25F-4BB2-BBFF-C0C59B28AB6D}" dt="2024-08-27T16:18:22.952" v="1172" actId="1076"/>
          <ac:picMkLst>
            <pc:docMk/>
            <pc:sldMk cId="838977269" sldId="260"/>
            <ac:picMk id="5" creationId="{F83C81ED-8688-05FB-9234-D6B588C06A5A}"/>
          </ac:picMkLst>
        </pc:picChg>
        <pc:cxnChg chg="add del">
          <ac:chgData name="Bill Louer" userId="93d6f75b717b0b0e" providerId="LiveId" clId="{EE8B7939-F25F-4BB2-BBFF-C0C59B28AB6D}" dt="2024-08-27T16:16:14.053" v="1146" actId="26606"/>
          <ac:cxnSpMkLst>
            <pc:docMk/>
            <pc:sldMk cId="838977269" sldId="260"/>
            <ac:cxnSpMk id="12" creationId="{AA2EAA10-076F-46BD-8F0F-B9A2FB77A85C}"/>
          </ac:cxnSpMkLst>
        </pc:cxnChg>
        <pc:cxnChg chg="add del">
          <ac:chgData name="Bill Louer" userId="93d6f75b717b0b0e" providerId="LiveId" clId="{EE8B7939-F25F-4BB2-BBFF-C0C59B28AB6D}" dt="2024-08-27T16:16:14.053" v="1146" actId="26606"/>
          <ac:cxnSpMkLst>
            <pc:docMk/>
            <pc:sldMk cId="838977269" sldId="260"/>
            <ac:cxnSpMk id="14" creationId="{D891E407-403B-4764-86C9-33A56D3BCAA3}"/>
          </ac:cxnSpMkLst>
        </pc:cxnChg>
      </pc:sldChg>
      <pc:sldChg chg="addSp delSp modSp new add del mod">
        <pc:chgData name="Bill Louer" userId="93d6f75b717b0b0e" providerId="LiveId" clId="{EE8B7939-F25F-4BB2-BBFF-C0C59B28AB6D}" dt="2024-08-27T20:39:43.092" v="3215" actId="1076"/>
        <pc:sldMkLst>
          <pc:docMk/>
          <pc:sldMk cId="4262278910" sldId="261"/>
        </pc:sldMkLst>
        <pc:spChg chg="mod">
          <ac:chgData name="Bill Louer" userId="93d6f75b717b0b0e" providerId="LiveId" clId="{EE8B7939-F25F-4BB2-BBFF-C0C59B28AB6D}" dt="2024-08-27T20:39:38.113" v="3214" actId="20577"/>
          <ac:spMkLst>
            <pc:docMk/>
            <pc:sldMk cId="4262278910" sldId="261"/>
            <ac:spMk id="2" creationId="{25E5F445-6144-B725-0A59-B5BE721BE52A}"/>
          </ac:spMkLst>
        </pc:spChg>
        <pc:spChg chg="del mod">
          <ac:chgData name="Bill Louer" userId="93d6f75b717b0b0e" providerId="LiveId" clId="{EE8B7939-F25F-4BB2-BBFF-C0C59B28AB6D}" dt="2024-08-27T16:23:38.962" v="1505" actId="478"/>
          <ac:spMkLst>
            <pc:docMk/>
            <pc:sldMk cId="4262278910" sldId="261"/>
            <ac:spMk id="3" creationId="{499FEFA5-405F-EB61-70B9-E05FD9CA83AD}"/>
          </ac:spMkLst>
        </pc:spChg>
        <pc:spChg chg="del">
          <ac:chgData name="Bill Louer" userId="93d6f75b717b0b0e" providerId="LiveId" clId="{EE8B7939-F25F-4BB2-BBFF-C0C59B28AB6D}" dt="2024-08-27T16:18:29.736" v="1173"/>
          <ac:spMkLst>
            <pc:docMk/>
            <pc:sldMk cId="4262278910" sldId="261"/>
            <ac:spMk id="4" creationId="{F9871C43-A24B-D241-CFDF-9E3FB850AA9D}"/>
          </ac:spMkLst>
        </pc:spChg>
        <pc:spChg chg="add del mod">
          <ac:chgData name="Bill Louer" userId="93d6f75b717b0b0e" providerId="LiveId" clId="{EE8B7939-F25F-4BB2-BBFF-C0C59B28AB6D}" dt="2024-08-27T19:57:18.806" v="3060" actId="931"/>
          <ac:spMkLst>
            <pc:docMk/>
            <pc:sldMk cId="4262278910" sldId="261"/>
            <ac:spMk id="7" creationId="{E0AC9472-4F1D-524D-27ED-D7A631E19AC0}"/>
          </ac:spMkLst>
        </pc:spChg>
        <pc:picChg chg="add del mod">
          <ac:chgData name="Bill Louer" userId="93d6f75b717b0b0e" providerId="LiveId" clId="{EE8B7939-F25F-4BB2-BBFF-C0C59B28AB6D}" dt="2024-08-27T19:57:09.483" v="3059" actId="478"/>
          <ac:picMkLst>
            <pc:docMk/>
            <pc:sldMk cId="4262278910" sldId="261"/>
            <ac:picMk id="5" creationId="{4069ED49-FA50-36C5-F920-02364CED905F}"/>
          </ac:picMkLst>
        </pc:picChg>
        <pc:picChg chg="add mod">
          <ac:chgData name="Bill Louer" userId="93d6f75b717b0b0e" providerId="LiveId" clId="{EE8B7939-F25F-4BB2-BBFF-C0C59B28AB6D}" dt="2024-08-27T20:39:43.092" v="3215" actId="1076"/>
          <ac:picMkLst>
            <pc:docMk/>
            <pc:sldMk cId="4262278910" sldId="261"/>
            <ac:picMk id="9" creationId="{7DF02675-47EB-6E87-7DA0-75F5E2A60236}"/>
          </ac:picMkLst>
        </pc:picChg>
      </pc:sldChg>
      <pc:sldChg chg="addSp delSp modSp new mod">
        <pc:chgData name="Bill Louer" userId="93d6f75b717b0b0e" providerId="LiveId" clId="{EE8B7939-F25F-4BB2-BBFF-C0C59B28AB6D}" dt="2024-08-27T20:40:03.778" v="3218" actId="478"/>
        <pc:sldMkLst>
          <pc:docMk/>
          <pc:sldMk cId="3245523481" sldId="262"/>
        </pc:sldMkLst>
        <pc:spChg chg="mod">
          <ac:chgData name="Bill Louer" userId="93d6f75b717b0b0e" providerId="LiveId" clId="{EE8B7939-F25F-4BB2-BBFF-C0C59B28AB6D}" dt="2024-08-27T20:07:02.831" v="3130" actId="20577"/>
          <ac:spMkLst>
            <pc:docMk/>
            <pc:sldMk cId="3245523481" sldId="262"/>
            <ac:spMk id="2" creationId="{9A43EE2C-615C-5F6E-016E-C14F8E6159C9}"/>
          </ac:spMkLst>
        </pc:spChg>
        <pc:spChg chg="del mod">
          <ac:chgData name="Bill Louer" userId="93d6f75b717b0b0e" providerId="LiveId" clId="{EE8B7939-F25F-4BB2-BBFF-C0C59B28AB6D}" dt="2024-08-27T16:23:08.192" v="1495" actId="478"/>
          <ac:spMkLst>
            <pc:docMk/>
            <pc:sldMk cId="3245523481" sldId="262"/>
            <ac:spMk id="3" creationId="{2C456A08-75E5-E2C6-1BD7-DCBAC453D829}"/>
          </ac:spMkLst>
        </pc:spChg>
        <pc:spChg chg="del">
          <ac:chgData name="Bill Louer" userId="93d6f75b717b0b0e" providerId="LiveId" clId="{EE8B7939-F25F-4BB2-BBFF-C0C59B28AB6D}" dt="2024-08-27T16:21:11.253" v="1375" actId="931"/>
          <ac:spMkLst>
            <pc:docMk/>
            <pc:sldMk cId="3245523481" sldId="262"/>
            <ac:spMk id="4" creationId="{EBB54988-EE99-59E0-0352-A17ADABB7491}"/>
          </ac:spMkLst>
        </pc:spChg>
        <pc:spChg chg="add del mod">
          <ac:chgData name="Bill Louer" userId="93d6f75b717b0b0e" providerId="LiveId" clId="{EE8B7939-F25F-4BB2-BBFF-C0C59B28AB6D}" dt="2024-08-27T20:01:34.598" v="3067" actId="478"/>
          <ac:spMkLst>
            <pc:docMk/>
            <pc:sldMk cId="3245523481" sldId="262"/>
            <ac:spMk id="7" creationId="{C09382CB-D71D-6607-F00A-670EB6D21647}"/>
          </ac:spMkLst>
        </pc:spChg>
        <pc:spChg chg="add del mod">
          <ac:chgData name="Bill Louer" userId="93d6f75b717b0b0e" providerId="LiveId" clId="{EE8B7939-F25F-4BB2-BBFF-C0C59B28AB6D}" dt="2024-08-27T20:03:28.403" v="3074" actId="931"/>
          <ac:spMkLst>
            <pc:docMk/>
            <pc:sldMk cId="3245523481" sldId="262"/>
            <ac:spMk id="9" creationId="{D421F373-3A7C-D2B5-A450-59E7E962C91D}"/>
          </ac:spMkLst>
        </pc:spChg>
        <pc:spChg chg="add del mod">
          <ac:chgData name="Bill Louer" userId="93d6f75b717b0b0e" providerId="LiveId" clId="{EE8B7939-F25F-4BB2-BBFF-C0C59B28AB6D}" dt="2024-08-27T20:40:03.778" v="3218" actId="478"/>
          <ac:spMkLst>
            <pc:docMk/>
            <pc:sldMk cId="3245523481" sldId="262"/>
            <ac:spMk id="12" creationId="{7B585263-30EE-A813-B267-FAD7ADF8B128}"/>
          </ac:spMkLst>
        </pc:spChg>
        <pc:picChg chg="add del mod">
          <ac:chgData name="Bill Louer" userId="93d6f75b717b0b0e" providerId="LiveId" clId="{EE8B7939-F25F-4BB2-BBFF-C0C59B28AB6D}" dt="2024-08-27T20:03:22.959" v="3073" actId="478"/>
          <ac:picMkLst>
            <pc:docMk/>
            <pc:sldMk cId="3245523481" sldId="262"/>
            <ac:picMk id="6" creationId="{6C4357F5-A47A-0915-F503-6C3E2470EE68}"/>
          </ac:picMkLst>
        </pc:picChg>
        <pc:picChg chg="add mod">
          <ac:chgData name="Bill Louer" userId="93d6f75b717b0b0e" providerId="LiveId" clId="{EE8B7939-F25F-4BB2-BBFF-C0C59B28AB6D}" dt="2024-08-27T20:39:51.361" v="3216" actId="1076"/>
          <ac:picMkLst>
            <pc:docMk/>
            <pc:sldMk cId="3245523481" sldId="262"/>
            <ac:picMk id="11" creationId="{33342105-B44D-F337-2064-47B621696741}"/>
          </ac:picMkLst>
        </pc:picChg>
      </pc:sldChg>
      <pc:sldChg chg="new del">
        <pc:chgData name="Bill Louer" userId="93d6f75b717b0b0e" providerId="LiveId" clId="{EE8B7939-F25F-4BB2-BBFF-C0C59B28AB6D}" dt="2024-08-27T16:24:58.449" v="1515" actId="47"/>
        <pc:sldMkLst>
          <pc:docMk/>
          <pc:sldMk cId="3331853001" sldId="263"/>
        </pc:sldMkLst>
      </pc:sldChg>
      <pc:sldChg chg="addSp delSp modSp new del mod">
        <pc:chgData name="Bill Louer" userId="93d6f75b717b0b0e" providerId="LiveId" clId="{EE8B7939-F25F-4BB2-BBFF-C0C59B28AB6D}" dt="2024-08-27T21:19:06.910" v="4159" actId="47"/>
        <pc:sldMkLst>
          <pc:docMk/>
          <pc:sldMk cId="2743376721" sldId="264"/>
        </pc:sldMkLst>
        <pc:spChg chg="mod">
          <ac:chgData name="Bill Louer" userId="93d6f75b717b0b0e" providerId="LiveId" clId="{EE8B7939-F25F-4BB2-BBFF-C0C59B28AB6D}" dt="2024-08-27T20:26:21.050" v="3206" actId="20577"/>
          <ac:spMkLst>
            <pc:docMk/>
            <pc:sldMk cId="2743376721" sldId="264"/>
            <ac:spMk id="2" creationId="{EB82CB80-CB84-E9F0-E8DE-3FE4569787DB}"/>
          </ac:spMkLst>
        </pc:spChg>
        <pc:spChg chg="del">
          <ac:chgData name="Bill Louer" userId="93d6f75b717b0b0e" providerId="LiveId" clId="{EE8B7939-F25F-4BB2-BBFF-C0C59B28AB6D}" dt="2024-08-27T16:25:09.331" v="1516" actId="931"/>
          <ac:spMkLst>
            <pc:docMk/>
            <pc:sldMk cId="2743376721" sldId="264"/>
            <ac:spMk id="3" creationId="{8DCF9F25-1C9D-D458-5C2A-2BC3C8F9D9EF}"/>
          </ac:spMkLst>
        </pc:spChg>
        <pc:spChg chg="add del mod">
          <ac:chgData name="Bill Louer" userId="93d6f75b717b0b0e" providerId="LiveId" clId="{EE8B7939-F25F-4BB2-BBFF-C0C59B28AB6D}" dt="2024-08-27T20:26:06.291" v="3198" actId="931"/>
          <ac:spMkLst>
            <pc:docMk/>
            <pc:sldMk cId="2743376721" sldId="264"/>
            <ac:spMk id="7" creationId="{481CF06D-AC1E-D42C-CFE3-9091E64DEBAE}"/>
          </ac:spMkLst>
        </pc:spChg>
        <pc:picChg chg="add del mod">
          <ac:chgData name="Bill Louer" userId="93d6f75b717b0b0e" providerId="LiveId" clId="{EE8B7939-F25F-4BB2-BBFF-C0C59B28AB6D}" dt="2024-08-27T20:25:59.357" v="3197" actId="478"/>
          <ac:picMkLst>
            <pc:docMk/>
            <pc:sldMk cId="2743376721" sldId="264"/>
            <ac:picMk id="5" creationId="{B47CFDDE-3342-C41B-7EF0-490057025F03}"/>
          </ac:picMkLst>
        </pc:picChg>
        <pc:picChg chg="add mod">
          <ac:chgData name="Bill Louer" userId="93d6f75b717b0b0e" providerId="LiveId" clId="{EE8B7939-F25F-4BB2-BBFF-C0C59B28AB6D}" dt="2024-08-27T20:26:15.268" v="3202" actId="1076"/>
          <ac:picMkLst>
            <pc:docMk/>
            <pc:sldMk cId="2743376721" sldId="264"/>
            <ac:picMk id="9" creationId="{909C95BE-2035-2109-7936-D9698EC25942}"/>
          </ac:picMkLst>
        </pc:picChg>
      </pc:sldChg>
      <pc:sldChg chg="addSp delSp modSp new del mod">
        <pc:chgData name="Bill Louer" userId="93d6f75b717b0b0e" providerId="LiveId" clId="{EE8B7939-F25F-4BB2-BBFF-C0C59B28AB6D}" dt="2024-08-27T21:43:45.462" v="4464" actId="47"/>
        <pc:sldMkLst>
          <pc:docMk/>
          <pc:sldMk cId="2479566283" sldId="265"/>
        </pc:sldMkLst>
        <pc:spChg chg="del">
          <ac:chgData name="Bill Louer" userId="93d6f75b717b0b0e" providerId="LiveId" clId="{EE8B7939-F25F-4BB2-BBFF-C0C59B28AB6D}" dt="2024-08-27T16:26:01.800" v="1593" actId="931"/>
          <ac:spMkLst>
            <pc:docMk/>
            <pc:sldMk cId="2479566283" sldId="265"/>
            <ac:spMk id="3" creationId="{E229EFAD-7080-F85E-3D5F-207A2215CBFC}"/>
          </ac:spMkLst>
        </pc:spChg>
        <pc:picChg chg="add mod">
          <ac:chgData name="Bill Louer" userId="93d6f75b717b0b0e" providerId="LiveId" clId="{EE8B7939-F25F-4BB2-BBFF-C0C59B28AB6D}" dt="2024-08-27T16:26:15.886" v="1602" actId="1076"/>
          <ac:picMkLst>
            <pc:docMk/>
            <pc:sldMk cId="2479566283" sldId="265"/>
            <ac:picMk id="5" creationId="{0F2BD68E-9648-3924-A8B1-905051833DAB}"/>
          </ac:picMkLst>
        </pc:picChg>
      </pc:sldChg>
      <pc:sldChg chg="addSp delSp modSp new del mod setBg">
        <pc:chgData name="Bill Louer" userId="93d6f75b717b0b0e" providerId="LiveId" clId="{EE8B7939-F25F-4BB2-BBFF-C0C59B28AB6D}" dt="2024-08-27T16:33:02.287" v="1760" actId="47"/>
        <pc:sldMkLst>
          <pc:docMk/>
          <pc:sldMk cId="1085859127" sldId="266"/>
        </pc:sldMkLst>
        <pc:spChg chg="add del mod ord">
          <ac:chgData name="Bill Louer" userId="93d6f75b717b0b0e" providerId="LiveId" clId="{EE8B7939-F25F-4BB2-BBFF-C0C59B28AB6D}" dt="2024-08-27T16:31:02.168" v="1639" actId="26606"/>
          <ac:spMkLst>
            <pc:docMk/>
            <pc:sldMk cId="1085859127" sldId="266"/>
            <ac:spMk id="2" creationId="{57F75D0A-7319-9CA0-17D8-899A5C52079E}"/>
          </ac:spMkLst>
        </pc:spChg>
        <pc:spChg chg="del">
          <ac:chgData name="Bill Louer" userId="93d6f75b717b0b0e" providerId="LiveId" clId="{EE8B7939-F25F-4BB2-BBFF-C0C59B28AB6D}" dt="2024-08-27T16:29:03.028" v="1604" actId="931"/>
          <ac:spMkLst>
            <pc:docMk/>
            <pc:sldMk cId="1085859127" sldId="266"/>
            <ac:spMk id="3" creationId="{D84C1365-D0A1-CF51-6421-38438DCEE979}"/>
          </ac:spMkLst>
        </pc:spChg>
        <pc:spChg chg="add del">
          <ac:chgData name="Bill Louer" userId="93d6f75b717b0b0e" providerId="LiveId" clId="{EE8B7939-F25F-4BB2-BBFF-C0C59B28AB6D}" dt="2024-08-27T16:30:02.206" v="1625" actId="26606"/>
          <ac:spMkLst>
            <pc:docMk/>
            <pc:sldMk cId="1085859127" sldId="266"/>
            <ac:spMk id="7" creationId="{F13C74B1-5B17-4795-BED0-7140497B445A}"/>
          </ac:spMkLst>
        </pc:spChg>
        <pc:spChg chg="add del">
          <ac:chgData name="Bill Louer" userId="93d6f75b717b0b0e" providerId="LiveId" clId="{EE8B7939-F25F-4BB2-BBFF-C0C59B28AB6D}" dt="2024-08-27T16:30:02.206" v="1625" actId="26606"/>
          <ac:spMkLst>
            <pc:docMk/>
            <pc:sldMk cId="1085859127" sldId="266"/>
            <ac:spMk id="8" creationId="{D4974D33-8DC5-464E-8C6D-BE58F0669C17}"/>
          </ac:spMkLst>
        </pc:spChg>
        <pc:spChg chg="add del mod">
          <ac:chgData name="Bill Louer" userId="93d6f75b717b0b0e" providerId="LiveId" clId="{EE8B7939-F25F-4BB2-BBFF-C0C59B28AB6D}" dt="2024-08-27T16:29:49.086" v="1618" actId="26606"/>
          <ac:spMkLst>
            <pc:docMk/>
            <pc:sldMk cId="1085859127" sldId="266"/>
            <ac:spMk id="9" creationId="{5994C6FE-CDF8-43BB-C8FD-E259A2E7F0C2}"/>
          </ac:spMkLst>
        </pc:spChg>
        <pc:spChg chg="add del">
          <ac:chgData name="Bill Louer" userId="93d6f75b717b0b0e" providerId="LiveId" clId="{EE8B7939-F25F-4BB2-BBFF-C0C59B28AB6D}" dt="2024-08-27T16:30:02.206" v="1625" actId="26606"/>
          <ac:spMkLst>
            <pc:docMk/>
            <pc:sldMk cId="1085859127" sldId="266"/>
            <ac:spMk id="10" creationId="{1CC9651D-FEF0-B20D-13BC-7D655C24D8D5}"/>
          </ac:spMkLst>
        </pc:spChg>
        <pc:spChg chg="add del">
          <ac:chgData name="Bill Louer" userId="93d6f75b717b0b0e" providerId="LiveId" clId="{EE8B7939-F25F-4BB2-BBFF-C0C59B28AB6D}" dt="2024-08-27T16:29:49.086" v="1618" actId="26606"/>
          <ac:spMkLst>
            <pc:docMk/>
            <pc:sldMk cId="1085859127" sldId="266"/>
            <ac:spMk id="12" creationId="{F13C74B1-5B17-4795-BED0-7140497B445A}"/>
          </ac:spMkLst>
        </pc:spChg>
        <pc:spChg chg="add del">
          <ac:chgData name="Bill Louer" userId="93d6f75b717b0b0e" providerId="LiveId" clId="{EE8B7939-F25F-4BB2-BBFF-C0C59B28AB6D}" dt="2024-08-27T16:30:03.634" v="1627" actId="26606"/>
          <ac:spMkLst>
            <pc:docMk/>
            <pc:sldMk cId="1085859127" sldId="266"/>
            <ac:spMk id="13" creationId="{04812C46-200A-4DEB-A05E-3ED6C68C2387}"/>
          </ac:spMkLst>
        </pc:spChg>
        <pc:spChg chg="add del">
          <ac:chgData name="Bill Louer" userId="93d6f75b717b0b0e" providerId="LiveId" clId="{EE8B7939-F25F-4BB2-BBFF-C0C59B28AB6D}" dt="2024-08-27T16:29:49.086" v="1618" actId="26606"/>
          <ac:spMkLst>
            <pc:docMk/>
            <pc:sldMk cId="1085859127" sldId="266"/>
            <ac:spMk id="14" creationId="{D4974D33-8DC5-464E-8C6D-BE58F0669C17}"/>
          </ac:spMkLst>
        </pc:spChg>
        <pc:spChg chg="add del">
          <ac:chgData name="Bill Louer" userId="93d6f75b717b0b0e" providerId="LiveId" clId="{EE8B7939-F25F-4BB2-BBFF-C0C59B28AB6D}" dt="2024-08-27T16:30:03.634" v="1627" actId="26606"/>
          <ac:spMkLst>
            <pc:docMk/>
            <pc:sldMk cId="1085859127" sldId="266"/>
            <ac:spMk id="15" creationId="{D1EA859B-E555-4109-94F3-6700E046E008}"/>
          </ac:spMkLst>
        </pc:spChg>
        <pc:spChg chg="add del">
          <ac:chgData name="Bill Louer" userId="93d6f75b717b0b0e" providerId="LiveId" clId="{EE8B7939-F25F-4BB2-BBFF-C0C59B28AB6D}" dt="2024-08-27T16:30:03.634" v="1627" actId="26606"/>
          <ac:spMkLst>
            <pc:docMk/>
            <pc:sldMk cId="1085859127" sldId="266"/>
            <ac:spMk id="16" creationId="{E9AE01F8-6137-68A4-E656-BB6747E98B27}"/>
          </ac:spMkLst>
        </pc:spChg>
        <pc:spChg chg="add del">
          <ac:chgData name="Bill Louer" userId="93d6f75b717b0b0e" providerId="LiveId" clId="{EE8B7939-F25F-4BB2-BBFF-C0C59B28AB6D}" dt="2024-08-27T16:30:05.158" v="1629" actId="26606"/>
          <ac:spMkLst>
            <pc:docMk/>
            <pc:sldMk cId="1085859127" sldId="266"/>
            <ac:spMk id="18" creationId="{E2BA2BD9-7B54-4190-8F06-3EF3658A0020}"/>
          </ac:spMkLst>
        </pc:spChg>
        <pc:spChg chg="add del">
          <ac:chgData name="Bill Louer" userId="93d6f75b717b0b0e" providerId="LiveId" clId="{EE8B7939-F25F-4BB2-BBFF-C0C59B28AB6D}" dt="2024-08-27T16:29:37.819" v="1612" actId="26606"/>
          <ac:spMkLst>
            <pc:docMk/>
            <pc:sldMk cId="1085859127" sldId="266"/>
            <ac:spMk id="19" creationId="{F13C74B1-5B17-4795-BED0-7140497B445A}"/>
          </ac:spMkLst>
        </pc:spChg>
        <pc:spChg chg="add del">
          <ac:chgData name="Bill Louer" userId="93d6f75b717b0b0e" providerId="LiveId" clId="{EE8B7939-F25F-4BB2-BBFF-C0C59B28AB6D}" dt="2024-08-27T16:30:09.398" v="1631" actId="26606"/>
          <ac:spMkLst>
            <pc:docMk/>
            <pc:sldMk cId="1085859127" sldId="266"/>
            <ac:spMk id="20" creationId="{F94AA2BD-2E3F-4B1D-8127-5744B8115311}"/>
          </ac:spMkLst>
        </pc:spChg>
        <pc:spChg chg="add del">
          <ac:chgData name="Bill Louer" userId="93d6f75b717b0b0e" providerId="LiveId" clId="{EE8B7939-F25F-4BB2-BBFF-C0C59B28AB6D}" dt="2024-08-27T16:29:37.819" v="1612" actId="26606"/>
          <ac:spMkLst>
            <pc:docMk/>
            <pc:sldMk cId="1085859127" sldId="266"/>
            <ac:spMk id="21" creationId="{D4974D33-8DC5-464E-8C6D-BE58F0669C17}"/>
          </ac:spMkLst>
        </pc:spChg>
        <pc:spChg chg="add del">
          <ac:chgData name="Bill Louer" userId="93d6f75b717b0b0e" providerId="LiveId" clId="{EE8B7939-F25F-4BB2-BBFF-C0C59B28AB6D}" dt="2024-08-27T16:30:09.398" v="1631" actId="26606"/>
          <ac:spMkLst>
            <pc:docMk/>
            <pc:sldMk cId="1085859127" sldId="266"/>
            <ac:spMk id="22" creationId="{57F75D0A-7319-9CA0-17D8-899A5C52079E}"/>
          </ac:spMkLst>
        </pc:spChg>
        <pc:spChg chg="add del">
          <ac:chgData name="Bill Louer" userId="93d6f75b717b0b0e" providerId="LiveId" clId="{EE8B7939-F25F-4BB2-BBFF-C0C59B28AB6D}" dt="2024-08-27T16:29:43.524" v="1614" actId="26606"/>
          <ac:spMkLst>
            <pc:docMk/>
            <pc:sldMk cId="1085859127" sldId="266"/>
            <ac:spMk id="23" creationId="{04812C46-200A-4DEB-A05E-3ED6C68C2387}"/>
          </ac:spMkLst>
        </pc:spChg>
        <pc:spChg chg="add del">
          <ac:chgData name="Bill Louer" userId="93d6f75b717b0b0e" providerId="LiveId" clId="{EE8B7939-F25F-4BB2-BBFF-C0C59B28AB6D}" dt="2024-08-27T16:29:43.524" v="1614" actId="26606"/>
          <ac:spMkLst>
            <pc:docMk/>
            <pc:sldMk cId="1085859127" sldId="266"/>
            <ac:spMk id="24" creationId="{D1EA859B-E555-4109-94F3-6700E046E008}"/>
          </ac:spMkLst>
        </pc:spChg>
        <pc:spChg chg="add del">
          <ac:chgData name="Bill Louer" userId="93d6f75b717b0b0e" providerId="LiveId" clId="{EE8B7939-F25F-4BB2-BBFF-C0C59B28AB6D}" dt="2024-08-27T16:30:09.398" v="1631" actId="26606"/>
          <ac:spMkLst>
            <pc:docMk/>
            <pc:sldMk cId="1085859127" sldId="266"/>
            <ac:spMk id="25" creationId="{4BD02261-2DC8-4AA8-9E16-7751AE892445}"/>
          </ac:spMkLst>
        </pc:spChg>
        <pc:spChg chg="add del">
          <ac:chgData name="Bill Louer" userId="93d6f75b717b0b0e" providerId="LiveId" clId="{EE8B7939-F25F-4BB2-BBFF-C0C59B28AB6D}" dt="2024-08-27T16:29:44.860" v="1616" actId="26606"/>
          <ac:spMkLst>
            <pc:docMk/>
            <pc:sldMk cId="1085859127" sldId="266"/>
            <ac:spMk id="26" creationId="{F13C74B1-5B17-4795-BED0-7140497B445A}"/>
          </ac:spMkLst>
        </pc:spChg>
        <pc:spChg chg="add del">
          <ac:chgData name="Bill Louer" userId="93d6f75b717b0b0e" providerId="LiveId" clId="{EE8B7939-F25F-4BB2-BBFF-C0C59B28AB6D}" dt="2024-08-27T16:29:44.860" v="1616" actId="26606"/>
          <ac:spMkLst>
            <pc:docMk/>
            <pc:sldMk cId="1085859127" sldId="266"/>
            <ac:spMk id="27" creationId="{D4974D33-8DC5-464E-8C6D-BE58F0669C17}"/>
          </ac:spMkLst>
        </pc:spChg>
        <pc:spChg chg="add del">
          <ac:chgData name="Bill Louer" userId="93d6f75b717b0b0e" providerId="LiveId" clId="{EE8B7939-F25F-4BB2-BBFF-C0C59B28AB6D}" dt="2024-08-27T16:30:09.398" v="1631" actId="26606"/>
          <ac:spMkLst>
            <pc:docMk/>
            <pc:sldMk cId="1085859127" sldId="266"/>
            <ac:spMk id="28" creationId="{3D752CF2-2291-40B5-B462-C17B174C10BC}"/>
          </ac:spMkLst>
        </pc:spChg>
        <pc:spChg chg="add del">
          <ac:chgData name="Bill Louer" userId="93d6f75b717b0b0e" providerId="LiveId" clId="{EE8B7939-F25F-4BB2-BBFF-C0C59B28AB6D}" dt="2024-08-27T16:30:09.398" v="1631" actId="26606"/>
          <ac:spMkLst>
            <pc:docMk/>
            <pc:sldMk cId="1085859127" sldId="266"/>
            <ac:spMk id="29" creationId="{20848946-EB8B-218A-0AF4-0FB1CEF2B71F}"/>
          </ac:spMkLst>
        </pc:spChg>
        <pc:spChg chg="add del">
          <ac:chgData name="Bill Louer" userId="93d6f75b717b0b0e" providerId="LiveId" clId="{EE8B7939-F25F-4BB2-BBFF-C0C59B28AB6D}" dt="2024-08-27T16:31:02.168" v="1639" actId="26606"/>
          <ac:spMkLst>
            <pc:docMk/>
            <pc:sldMk cId="1085859127" sldId="266"/>
            <ac:spMk id="31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6:31:02.168" v="1639" actId="26606"/>
          <ac:spMkLst>
            <pc:docMk/>
            <pc:sldMk cId="1085859127" sldId="266"/>
            <ac:spMk id="32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6:31:02.168" v="1639" actId="26606"/>
          <ac:spMkLst>
            <pc:docMk/>
            <pc:sldMk cId="1085859127" sldId="266"/>
            <ac:spMk id="33" creationId="{AEDD7960-4866-4399-BEF6-DD1431AB4E34}"/>
          </ac:spMkLst>
        </pc:spChg>
        <pc:spChg chg="add del mod">
          <ac:chgData name="Bill Louer" userId="93d6f75b717b0b0e" providerId="LiveId" clId="{EE8B7939-F25F-4BB2-BBFF-C0C59B28AB6D}" dt="2024-08-27T16:31:02.168" v="1639" actId="26606"/>
          <ac:spMkLst>
            <pc:docMk/>
            <pc:sldMk cId="1085859127" sldId="266"/>
            <ac:spMk id="34" creationId="{57F75D0A-7319-9CA0-17D8-899A5C52079E}"/>
          </ac:spMkLst>
        </pc:spChg>
        <pc:spChg chg="add del">
          <ac:chgData name="Bill Louer" userId="93d6f75b717b0b0e" providerId="LiveId" clId="{EE8B7939-F25F-4BB2-BBFF-C0C59B28AB6D}" dt="2024-08-27T16:31:02.168" v="1639" actId="26606"/>
          <ac:spMkLst>
            <pc:docMk/>
            <pc:sldMk cId="1085859127" sldId="266"/>
            <ac:spMk id="35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6:31:02.168" v="1639" actId="26606"/>
          <ac:spMkLst>
            <pc:docMk/>
            <pc:sldMk cId="1085859127" sldId="266"/>
            <ac:spMk id="36" creationId="{7A5F0580-5EE9-419F-96EE-B6529EF6E7D0}"/>
          </ac:spMkLst>
        </pc:spChg>
        <pc:spChg chg="add del mod">
          <ac:chgData name="Bill Louer" userId="93d6f75b717b0b0e" providerId="LiveId" clId="{EE8B7939-F25F-4BB2-BBFF-C0C59B28AB6D}" dt="2024-08-27T16:31:02.168" v="1639" actId="26606"/>
          <ac:spMkLst>
            <pc:docMk/>
            <pc:sldMk cId="1085859127" sldId="266"/>
            <ac:spMk id="37" creationId="{582DE2C3-8286-59B9-9752-1A0ADA742C67}"/>
          </ac:spMkLst>
        </pc:spChg>
        <pc:spChg chg="add del">
          <ac:chgData name="Bill Louer" userId="93d6f75b717b0b0e" providerId="LiveId" clId="{EE8B7939-F25F-4BB2-BBFF-C0C59B28AB6D}" dt="2024-08-27T16:30:38.112" v="1635" actId="26606"/>
          <ac:spMkLst>
            <pc:docMk/>
            <pc:sldMk cId="1085859127" sldId="266"/>
            <ac:spMk id="42" creationId="{F13C74B1-5B17-4795-BED0-7140497B445A}"/>
          </ac:spMkLst>
        </pc:spChg>
        <pc:spChg chg="add del">
          <ac:chgData name="Bill Louer" userId="93d6f75b717b0b0e" providerId="LiveId" clId="{EE8B7939-F25F-4BB2-BBFF-C0C59B28AB6D}" dt="2024-08-27T16:30:38.112" v="1635" actId="26606"/>
          <ac:spMkLst>
            <pc:docMk/>
            <pc:sldMk cId="1085859127" sldId="266"/>
            <ac:spMk id="44" creationId="{D4974D33-8DC5-464E-8C6D-BE58F0669C17}"/>
          </ac:spMkLst>
        </pc:spChg>
        <pc:spChg chg="add del">
          <ac:chgData name="Bill Louer" userId="93d6f75b717b0b0e" providerId="LiveId" clId="{EE8B7939-F25F-4BB2-BBFF-C0C59B28AB6D}" dt="2024-08-27T16:31:01.461" v="1637" actId="26606"/>
          <ac:spMkLst>
            <pc:docMk/>
            <pc:sldMk cId="1085859127" sldId="266"/>
            <ac:spMk id="46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6:31:01.461" v="1637" actId="26606"/>
          <ac:spMkLst>
            <pc:docMk/>
            <pc:sldMk cId="1085859127" sldId="266"/>
            <ac:spMk id="47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6:31:01.461" v="1637" actId="26606"/>
          <ac:spMkLst>
            <pc:docMk/>
            <pc:sldMk cId="1085859127" sldId="266"/>
            <ac:spMk id="48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6:31:01.461" v="1637" actId="26606"/>
          <ac:spMkLst>
            <pc:docMk/>
            <pc:sldMk cId="1085859127" sldId="266"/>
            <ac:spMk id="49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6:31:01.461" v="1637" actId="26606"/>
          <ac:spMkLst>
            <pc:docMk/>
            <pc:sldMk cId="1085859127" sldId="266"/>
            <ac:spMk id="50" creationId="{7A5F0580-5EE9-419F-96EE-B6529EF6E7D0}"/>
          </ac:spMkLst>
        </pc:spChg>
        <pc:picChg chg="add mod ord">
          <ac:chgData name="Bill Louer" userId="93d6f75b717b0b0e" providerId="LiveId" clId="{EE8B7939-F25F-4BB2-BBFF-C0C59B28AB6D}" dt="2024-08-27T16:31:17.276" v="1642" actId="1076"/>
          <ac:picMkLst>
            <pc:docMk/>
            <pc:sldMk cId="1085859127" sldId="266"/>
            <ac:picMk id="5" creationId="{A6A0D7F7-6250-F2EC-CFEF-D457F1C10BF6}"/>
          </ac:picMkLst>
        </pc:picChg>
      </pc:sldChg>
      <pc:sldChg chg="addSp delSp modSp new mod ord setBg">
        <pc:chgData name="Bill Louer" userId="93d6f75b717b0b0e" providerId="LiveId" clId="{EE8B7939-F25F-4BB2-BBFF-C0C59B28AB6D}" dt="2024-08-27T20:56:54.645" v="3428" actId="20577"/>
        <pc:sldMkLst>
          <pc:docMk/>
          <pc:sldMk cId="739792995" sldId="267"/>
        </pc:sldMkLst>
        <pc:spChg chg="mod">
          <ac:chgData name="Bill Louer" userId="93d6f75b717b0b0e" providerId="LiveId" clId="{EE8B7939-F25F-4BB2-BBFF-C0C59B28AB6D}" dt="2024-08-27T17:54:02.443" v="2920" actId="26606"/>
          <ac:spMkLst>
            <pc:docMk/>
            <pc:sldMk cId="739792995" sldId="267"/>
            <ac:spMk id="2" creationId="{8E187B60-931D-E5C2-EF13-7281C238F447}"/>
          </ac:spMkLst>
        </pc:spChg>
        <pc:spChg chg="mod">
          <ac:chgData name="Bill Louer" userId="93d6f75b717b0b0e" providerId="LiveId" clId="{EE8B7939-F25F-4BB2-BBFF-C0C59B28AB6D}" dt="2024-08-27T20:56:54.645" v="3428" actId="20577"/>
          <ac:spMkLst>
            <pc:docMk/>
            <pc:sldMk cId="739792995" sldId="267"/>
            <ac:spMk id="3" creationId="{6959C68F-C504-0490-CA5D-D2A11E1E26A9}"/>
          </ac:spMkLst>
        </pc:spChg>
        <pc:spChg chg="del mod">
          <ac:chgData name="Bill Louer" userId="93d6f75b717b0b0e" providerId="LiveId" clId="{EE8B7939-F25F-4BB2-BBFF-C0C59B28AB6D}" dt="2024-08-27T16:31:43.670" v="1645"/>
          <ac:spMkLst>
            <pc:docMk/>
            <pc:sldMk cId="739792995" sldId="267"/>
            <ac:spMk id="4" creationId="{48623AD4-111A-EB66-796D-9CA6EC9CCE29}"/>
          </ac:spMkLst>
        </pc:spChg>
        <pc:spChg chg="add del mod">
          <ac:chgData name="Bill Louer" userId="93d6f75b717b0b0e" providerId="LiveId" clId="{EE8B7939-F25F-4BB2-BBFF-C0C59B28AB6D}" dt="2024-08-27T17:51:01.374" v="2909" actId="931"/>
          <ac:spMkLst>
            <pc:docMk/>
            <pc:sldMk cId="739792995" sldId="267"/>
            <ac:spMk id="7" creationId="{42FF4828-00FB-E3A5-830F-00162D157E1D}"/>
          </ac:spMkLst>
        </pc:spChg>
        <pc:spChg chg="add del">
          <ac:chgData name="Bill Louer" userId="93d6f75b717b0b0e" providerId="LiveId" clId="{EE8B7939-F25F-4BB2-BBFF-C0C59B28AB6D}" dt="2024-08-27T17:53:57.503" v="2917" actId="26606"/>
          <ac:spMkLst>
            <pc:docMk/>
            <pc:sldMk cId="739792995" sldId="267"/>
            <ac:spMk id="14" creationId="{F13C74B1-5B17-4795-BED0-7140497B445A}"/>
          </ac:spMkLst>
        </pc:spChg>
        <pc:spChg chg="add del">
          <ac:chgData name="Bill Louer" userId="93d6f75b717b0b0e" providerId="LiveId" clId="{EE8B7939-F25F-4BB2-BBFF-C0C59B28AB6D}" dt="2024-08-27T17:53:57.503" v="2917" actId="26606"/>
          <ac:spMkLst>
            <pc:docMk/>
            <pc:sldMk cId="739792995" sldId="267"/>
            <ac:spMk id="16" creationId="{D4974D33-8DC5-464E-8C6D-BE58F0669C17}"/>
          </ac:spMkLst>
        </pc:spChg>
        <pc:spChg chg="add del">
          <ac:chgData name="Bill Louer" userId="93d6f75b717b0b0e" providerId="LiveId" clId="{EE8B7939-F25F-4BB2-BBFF-C0C59B28AB6D}" dt="2024-08-27T17:54:02.443" v="2919" actId="26606"/>
          <ac:spMkLst>
            <pc:docMk/>
            <pc:sldMk cId="739792995" sldId="267"/>
            <ac:spMk id="18" creationId="{04812C46-200A-4DEB-A05E-3ED6C68C2387}"/>
          </ac:spMkLst>
        </pc:spChg>
        <pc:spChg chg="add del">
          <ac:chgData name="Bill Louer" userId="93d6f75b717b0b0e" providerId="LiveId" clId="{EE8B7939-F25F-4BB2-BBFF-C0C59B28AB6D}" dt="2024-08-27T17:54:02.443" v="2919" actId="26606"/>
          <ac:spMkLst>
            <pc:docMk/>
            <pc:sldMk cId="739792995" sldId="267"/>
            <ac:spMk id="19" creationId="{D1EA859B-E555-4109-94F3-6700E046E008}"/>
          </ac:spMkLst>
        </pc:spChg>
        <pc:spChg chg="add">
          <ac:chgData name="Bill Louer" userId="93d6f75b717b0b0e" providerId="LiveId" clId="{EE8B7939-F25F-4BB2-BBFF-C0C59B28AB6D}" dt="2024-08-27T17:54:02.443" v="2920" actId="26606"/>
          <ac:spMkLst>
            <pc:docMk/>
            <pc:sldMk cId="739792995" sldId="267"/>
            <ac:spMk id="21" creationId="{2B97F24A-32CE-4C1C-A50D-3016B394DCFB}"/>
          </ac:spMkLst>
        </pc:spChg>
        <pc:spChg chg="add">
          <ac:chgData name="Bill Louer" userId="93d6f75b717b0b0e" providerId="LiveId" clId="{EE8B7939-F25F-4BB2-BBFF-C0C59B28AB6D}" dt="2024-08-27T17:54:02.443" v="2920" actId="26606"/>
          <ac:spMkLst>
            <pc:docMk/>
            <pc:sldMk cId="739792995" sldId="267"/>
            <ac:spMk id="22" creationId="{CD8B4F24-440B-49E9-B85D-733523DC064B}"/>
          </ac:spMkLst>
        </pc:spChg>
        <pc:picChg chg="add del mod">
          <ac:chgData name="Bill Louer" userId="93d6f75b717b0b0e" providerId="LiveId" clId="{EE8B7939-F25F-4BB2-BBFF-C0C59B28AB6D}" dt="2024-08-27T17:50:54.755" v="2908" actId="478"/>
          <ac:picMkLst>
            <pc:docMk/>
            <pc:sldMk cId="739792995" sldId="267"/>
            <ac:picMk id="5" creationId="{5ED9EA74-7AA1-F999-71F3-5578B68F8C66}"/>
          </ac:picMkLst>
        </pc:picChg>
        <pc:picChg chg="add mod ord">
          <ac:chgData name="Bill Louer" userId="93d6f75b717b0b0e" providerId="LiveId" clId="{EE8B7939-F25F-4BB2-BBFF-C0C59B28AB6D}" dt="2024-08-27T17:54:02.443" v="2920" actId="26606"/>
          <ac:picMkLst>
            <pc:docMk/>
            <pc:sldMk cId="739792995" sldId="267"/>
            <ac:picMk id="9" creationId="{C97B21FE-1446-6796-8C5F-FB3873D02030}"/>
          </ac:picMkLst>
        </pc:picChg>
      </pc:sldChg>
      <pc:sldChg chg="addSp delSp modSp new mod ord setBg">
        <pc:chgData name="Bill Louer" userId="93d6f75b717b0b0e" providerId="LiveId" clId="{EE8B7939-F25F-4BB2-BBFF-C0C59B28AB6D}" dt="2024-08-27T21:22:47.371" v="4332" actId="20577"/>
        <pc:sldMkLst>
          <pc:docMk/>
          <pc:sldMk cId="2820264456" sldId="268"/>
        </pc:sldMkLst>
        <pc:spChg chg="mod">
          <ac:chgData name="Bill Louer" userId="93d6f75b717b0b0e" providerId="LiveId" clId="{EE8B7939-F25F-4BB2-BBFF-C0C59B28AB6D}" dt="2024-08-27T21:18:38.863" v="4158" actId="26606"/>
          <ac:spMkLst>
            <pc:docMk/>
            <pc:sldMk cId="2820264456" sldId="268"/>
            <ac:spMk id="2" creationId="{C46C1558-2A5A-E113-3312-04EAD8347631}"/>
          </ac:spMkLst>
        </pc:spChg>
        <pc:spChg chg="mod">
          <ac:chgData name="Bill Louer" userId="93d6f75b717b0b0e" providerId="LiveId" clId="{EE8B7939-F25F-4BB2-BBFF-C0C59B28AB6D}" dt="2024-08-27T21:22:47.371" v="4332" actId="20577"/>
          <ac:spMkLst>
            <pc:docMk/>
            <pc:sldMk cId="2820264456" sldId="268"/>
            <ac:spMk id="3" creationId="{B529B2FB-1FD8-FD4E-1E41-1BD1175E0FA1}"/>
          </ac:spMkLst>
        </pc:spChg>
        <pc:spChg chg="del">
          <ac:chgData name="Bill Louer" userId="93d6f75b717b0b0e" providerId="LiveId" clId="{EE8B7939-F25F-4BB2-BBFF-C0C59B28AB6D}" dt="2024-08-27T20:57:37.980" v="3429" actId="931"/>
          <ac:spMkLst>
            <pc:docMk/>
            <pc:sldMk cId="2820264456" sldId="268"/>
            <ac:spMk id="4" creationId="{EDCE4B8C-9EEE-8A50-4ECF-3C211EA07415}"/>
          </ac:spMkLst>
        </pc:spChg>
        <pc:spChg chg="add del mod">
          <ac:chgData name="Bill Louer" userId="93d6f75b717b0b0e" providerId="LiveId" clId="{EE8B7939-F25F-4BB2-BBFF-C0C59B28AB6D}" dt="2024-08-27T20:59:17.738" v="3439" actId="931"/>
          <ac:spMkLst>
            <pc:docMk/>
            <pc:sldMk cId="2820264456" sldId="268"/>
            <ac:spMk id="8" creationId="{36B311AD-3463-7B41-B8F6-09ECF54AB2BC}"/>
          </ac:spMkLst>
        </pc:spChg>
        <pc:spChg chg="add del">
          <ac:chgData name="Bill Louer" userId="93d6f75b717b0b0e" providerId="LiveId" clId="{EE8B7939-F25F-4BB2-BBFF-C0C59B28AB6D}" dt="2024-08-27T21:18:38.863" v="4158" actId="26606"/>
          <ac:spMkLst>
            <pc:docMk/>
            <pc:sldMk cId="2820264456" sldId="268"/>
            <ac:spMk id="15" creationId="{2B97F24A-32CE-4C1C-A50D-3016B394DCFB}"/>
          </ac:spMkLst>
        </pc:spChg>
        <pc:spChg chg="add del">
          <ac:chgData name="Bill Louer" userId="93d6f75b717b0b0e" providerId="LiveId" clId="{EE8B7939-F25F-4BB2-BBFF-C0C59B28AB6D}" dt="2024-08-27T21:18:38.863" v="4158" actId="26606"/>
          <ac:spMkLst>
            <pc:docMk/>
            <pc:sldMk cId="2820264456" sldId="268"/>
            <ac:spMk id="17" creationId="{6357EC4F-235E-4222-A36F-C7878ACE37F2}"/>
          </ac:spMkLst>
        </pc:spChg>
        <pc:spChg chg="add del">
          <ac:chgData name="Bill Louer" userId="93d6f75b717b0b0e" providerId="LiveId" clId="{EE8B7939-F25F-4BB2-BBFF-C0C59B28AB6D}" dt="2024-08-27T21:18:38.863" v="4158" actId="26606"/>
          <ac:spMkLst>
            <pc:docMk/>
            <pc:sldMk cId="2820264456" sldId="268"/>
            <ac:spMk id="19" creationId="{0E3596DD-156A-473E-9BB3-C6A29F7574E9}"/>
          </ac:spMkLst>
        </pc:spChg>
        <pc:spChg chg="add del">
          <ac:chgData name="Bill Louer" userId="93d6f75b717b0b0e" providerId="LiveId" clId="{EE8B7939-F25F-4BB2-BBFF-C0C59B28AB6D}" dt="2024-08-27T21:18:38.863" v="4158" actId="26606"/>
          <ac:spMkLst>
            <pc:docMk/>
            <pc:sldMk cId="2820264456" sldId="268"/>
            <ac:spMk id="20" creationId="{2C46C4D6-C474-4E92-B52E-944C1118F7B6}"/>
          </ac:spMkLst>
        </pc:spChg>
        <pc:spChg chg="add del">
          <ac:chgData name="Bill Louer" userId="93d6f75b717b0b0e" providerId="LiveId" clId="{EE8B7939-F25F-4BB2-BBFF-C0C59B28AB6D}" dt="2024-08-27T21:18:32.483" v="4156" actId="26606"/>
          <ac:spMkLst>
            <pc:docMk/>
            <pc:sldMk cId="2820264456" sldId="268"/>
            <ac:spMk id="22" creationId="{C3420C89-0B09-4632-A4AF-3971D08BF7A8}"/>
          </ac:spMkLst>
        </pc:spChg>
        <pc:spChg chg="add del">
          <ac:chgData name="Bill Louer" userId="93d6f75b717b0b0e" providerId="LiveId" clId="{EE8B7939-F25F-4BB2-BBFF-C0C59B28AB6D}" dt="2024-08-27T21:18:32.483" v="4156" actId="26606"/>
          <ac:spMkLst>
            <pc:docMk/>
            <pc:sldMk cId="2820264456" sldId="268"/>
            <ac:spMk id="24" creationId="{4E5CBA61-BF74-40B4-A3A8-366BBA626CCF}"/>
          </ac:spMkLst>
        </pc:spChg>
        <pc:grpChg chg="add del">
          <ac:chgData name="Bill Louer" userId="93d6f75b717b0b0e" providerId="LiveId" clId="{EE8B7939-F25F-4BB2-BBFF-C0C59B28AB6D}" dt="2024-08-27T21:18:32.483" v="4156" actId="26606"/>
          <ac:grpSpMkLst>
            <pc:docMk/>
            <pc:sldMk cId="2820264456" sldId="268"/>
            <ac:grpSpMk id="26" creationId="{AC27E70C-5470-4262-B9CE-AE52C51CF4C1}"/>
          </ac:grpSpMkLst>
        </pc:grpChg>
        <pc:grpChg chg="add del">
          <ac:chgData name="Bill Louer" userId="93d6f75b717b0b0e" providerId="LiveId" clId="{EE8B7939-F25F-4BB2-BBFF-C0C59B28AB6D}" dt="2024-08-27T21:18:32.483" v="4156" actId="26606"/>
          <ac:grpSpMkLst>
            <pc:docMk/>
            <pc:sldMk cId="2820264456" sldId="268"/>
            <ac:grpSpMk id="30" creationId="{E27AF472-EAE3-4572-AB69-B92BD10DBC6D}"/>
          </ac:grpSpMkLst>
        </pc:grpChg>
        <pc:picChg chg="add del mod">
          <ac:chgData name="Bill Louer" userId="93d6f75b717b0b0e" providerId="LiveId" clId="{EE8B7939-F25F-4BB2-BBFF-C0C59B28AB6D}" dt="2024-08-27T20:59:10.931" v="3438" actId="478"/>
          <ac:picMkLst>
            <pc:docMk/>
            <pc:sldMk cId="2820264456" sldId="268"/>
            <ac:picMk id="6" creationId="{884310EF-7034-CF91-1B9E-DECFA243B3BE}"/>
          </ac:picMkLst>
        </pc:picChg>
        <pc:picChg chg="add mod ord">
          <ac:chgData name="Bill Louer" userId="93d6f75b717b0b0e" providerId="LiveId" clId="{EE8B7939-F25F-4BB2-BBFF-C0C59B28AB6D}" dt="2024-08-27T21:18:38.863" v="4158" actId="26606"/>
          <ac:picMkLst>
            <pc:docMk/>
            <pc:sldMk cId="2820264456" sldId="268"/>
            <ac:picMk id="10" creationId="{25879BCE-BD4A-43DF-77CD-8A7477427852}"/>
          </ac:picMkLst>
        </pc:picChg>
      </pc:sldChg>
      <pc:sldChg chg="modSp new mod">
        <pc:chgData name="Bill Louer" userId="93d6f75b717b0b0e" providerId="LiveId" clId="{EE8B7939-F25F-4BB2-BBFF-C0C59B28AB6D}" dt="2024-08-27T23:11:12.812" v="8273" actId="6549"/>
        <pc:sldMkLst>
          <pc:docMk/>
          <pc:sldMk cId="4185594188" sldId="269"/>
        </pc:sldMkLst>
        <pc:spChg chg="mod">
          <ac:chgData name="Bill Louer" userId="93d6f75b717b0b0e" providerId="LiveId" clId="{EE8B7939-F25F-4BB2-BBFF-C0C59B28AB6D}" dt="2024-08-27T22:10:50.934" v="6177" actId="20577"/>
          <ac:spMkLst>
            <pc:docMk/>
            <pc:sldMk cId="4185594188" sldId="269"/>
            <ac:spMk id="2" creationId="{000BFB54-23E5-27B9-C06C-42856D3BF67C}"/>
          </ac:spMkLst>
        </pc:spChg>
        <pc:spChg chg="mod">
          <ac:chgData name="Bill Louer" userId="93d6f75b717b0b0e" providerId="LiveId" clId="{EE8B7939-F25F-4BB2-BBFF-C0C59B28AB6D}" dt="2024-08-27T23:11:12.812" v="8273" actId="6549"/>
          <ac:spMkLst>
            <pc:docMk/>
            <pc:sldMk cId="4185594188" sldId="269"/>
            <ac:spMk id="3" creationId="{A0420FDE-96EC-4AC5-A2AC-C5CB660584F2}"/>
          </ac:spMkLst>
        </pc:spChg>
      </pc:sldChg>
      <pc:sldChg chg="addSp delSp modSp new mod setBg">
        <pc:chgData name="Bill Louer" userId="93d6f75b717b0b0e" providerId="LiveId" clId="{EE8B7939-F25F-4BB2-BBFF-C0C59B28AB6D}" dt="2024-08-27T23:12:19.867" v="8274" actId="313"/>
        <pc:sldMkLst>
          <pc:docMk/>
          <pc:sldMk cId="2111145378" sldId="270"/>
        </pc:sldMkLst>
        <pc:spChg chg="mod">
          <ac:chgData name="Bill Louer" userId="93d6f75b717b0b0e" providerId="LiveId" clId="{EE8B7939-F25F-4BB2-BBFF-C0C59B28AB6D}" dt="2024-08-27T22:55:47.649" v="6773" actId="26606"/>
          <ac:spMkLst>
            <pc:docMk/>
            <pc:sldMk cId="2111145378" sldId="270"/>
            <ac:spMk id="2" creationId="{4D991844-C429-9D82-14C4-0DDF937B314B}"/>
          </ac:spMkLst>
        </pc:spChg>
        <pc:spChg chg="mod">
          <ac:chgData name="Bill Louer" userId="93d6f75b717b0b0e" providerId="LiveId" clId="{EE8B7939-F25F-4BB2-BBFF-C0C59B28AB6D}" dt="2024-08-27T23:12:19.867" v="8274" actId="313"/>
          <ac:spMkLst>
            <pc:docMk/>
            <pc:sldMk cId="2111145378" sldId="270"/>
            <ac:spMk id="3" creationId="{8D4963F5-D374-15CE-0849-9B7B3336F543}"/>
          </ac:spMkLst>
        </pc:spChg>
        <pc:spChg chg="del">
          <ac:chgData name="Bill Louer" userId="93d6f75b717b0b0e" providerId="LiveId" clId="{EE8B7939-F25F-4BB2-BBFF-C0C59B28AB6D}" dt="2024-08-27T22:55:00.619" v="6764" actId="931"/>
          <ac:spMkLst>
            <pc:docMk/>
            <pc:sldMk cId="2111145378" sldId="270"/>
            <ac:spMk id="4" creationId="{8B38DF7A-61B1-12D4-A7FB-1B02538F456B}"/>
          </ac:spMkLst>
        </pc:spChg>
        <pc:spChg chg="add mod">
          <ac:chgData name="Bill Louer" userId="93d6f75b717b0b0e" providerId="LiveId" clId="{EE8B7939-F25F-4BB2-BBFF-C0C59B28AB6D}" dt="2024-08-27T22:57:28.612" v="6848" actId="20577"/>
          <ac:spMkLst>
            <pc:docMk/>
            <pc:sldMk cId="2111145378" sldId="270"/>
            <ac:spMk id="7" creationId="{985FD0E2-F9D3-C50F-20BC-9FE0BD4D4291}"/>
          </ac:spMkLst>
        </pc:spChg>
        <pc:spChg chg="add del">
          <ac:chgData name="Bill Louer" userId="93d6f75b717b0b0e" providerId="LiveId" clId="{EE8B7939-F25F-4BB2-BBFF-C0C59B28AB6D}" dt="2024-08-27T22:55:24.789" v="6768" actId="26606"/>
          <ac:spMkLst>
            <pc:docMk/>
            <pc:sldMk cId="2111145378" sldId="270"/>
            <ac:spMk id="11" creationId="{F13C74B1-5B17-4795-BED0-7140497B445A}"/>
          </ac:spMkLst>
        </pc:spChg>
        <pc:spChg chg="add del">
          <ac:chgData name="Bill Louer" userId="93d6f75b717b0b0e" providerId="LiveId" clId="{EE8B7939-F25F-4BB2-BBFF-C0C59B28AB6D}" dt="2024-08-27T22:55:24.789" v="6768" actId="26606"/>
          <ac:spMkLst>
            <pc:docMk/>
            <pc:sldMk cId="2111145378" sldId="270"/>
            <ac:spMk id="13" creationId="{D4974D33-8DC5-464E-8C6D-BE58F0669C17}"/>
          </ac:spMkLst>
        </pc:spChg>
        <pc:spChg chg="add del">
          <ac:chgData name="Bill Louer" userId="93d6f75b717b0b0e" providerId="LiveId" clId="{EE8B7939-F25F-4BB2-BBFF-C0C59B28AB6D}" dt="2024-08-27T22:55:31.327" v="6770" actId="26606"/>
          <ac:spMkLst>
            <pc:docMk/>
            <pc:sldMk cId="2111145378" sldId="270"/>
            <ac:spMk id="15" creationId="{8A17784E-76D8-4521-A77D-0D2EBB923004}"/>
          </ac:spMkLst>
        </pc:spChg>
        <pc:spChg chg="add del">
          <ac:chgData name="Bill Louer" userId="93d6f75b717b0b0e" providerId="LiveId" clId="{EE8B7939-F25F-4BB2-BBFF-C0C59B28AB6D}" dt="2024-08-27T22:55:31.327" v="6770" actId="26606"/>
          <ac:spMkLst>
            <pc:docMk/>
            <pc:sldMk cId="2111145378" sldId="270"/>
            <ac:spMk id="16" creationId="{560AFAAC-EA6C-45A9-9E03-C9C9F0193B4F}"/>
          </ac:spMkLst>
        </pc:spChg>
        <pc:spChg chg="add del">
          <ac:chgData name="Bill Louer" userId="93d6f75b717b0b0e" providerId="LiveId" clId="{EE8B7939-F25F-4BB2-BBFF-C0C59B28AB6D}" dt="2024-08-27T22:55:31.327" v="6770" actId="26606"/>
          <ac:spMkLst>
            <pc:docMk/>
            <pc:sldMk cId="2111145378" sldId="270"/>
            <ac:spMk id="17" creationId="{C0036C6B-F09C-4EAB-AE02-8D056EE74856}"/>
          </ac:spMkLst>
        </pc:spChg>
        <pc:spChg chg="add del">
          <ac:chgData name="Bill Louer" userId="93d6f75b717b0b0e" providerId="LiveId" clId="{EE8B7939-F25F-4BB2-BBFF-C0C59B28AB6D}" dt="2024-08-27T22:55:31.327" v="6770" actId="26606"/>
          <ac:spMkLst>
            <pc:docMk/>
            <pc:sldMk cId="2111145378" sldId="270"/>
            <ac:spMk id="18" creationId="{83549E37-C86B-4401-90BD-D8BF83859F14}"/>
          </ac:spMkLst>
        </pc:spChg>
        <pc:spChg chg="add del">
          <ac:chgData name="Bill Louer" userId="93d6f75b717b0b0e" providerId="LiveId" clId="{EE8B7939-F25F-4BB2-BBFF-C0C59B28AB6D}" dt="2024-08-27T22:55:31.327" v="6770" actId="26606"/>
          <ac:spMkLst>
            <pc:docMk/>
            <pc:sldMk cId="2111145378" sldId="270"/>
            <ac:spMk id="19" creationId="{FC8D5885-2804-4D3C-BE31-902E4D3279B0}"/>
          </ac:spMkLst>
        </pc:spChg>
        <pc:spChg chg="add del">
          <ac:chgData name="Bill Louer" userId="93d6f75b717b0b0e" providerId="LiveId" clId="{EE8B7939-F25F-4BB2-BBFF-C0C59B28AB6D}" dt="2024-08-27T22:55:47.649" v="6773" actId="26606"/>
          <ac:spMkLst>
            <pc:docMk/>
            <pc:sldMk cId="2111145378" sldId="270"/>
            <ac:spMk id="21" creationId="{F13C74B1-5B17-4795-BED0-7140497B445A}"/>
          </ac:spMkLst>
        </pc:spChg>
        <pc:spChg chg="add del">
          <ac:chgData name="Bill Louer" userId="93d6f75b717b0b0e" providerId="LiveId" clId="{EE8B7939-F25F-4BB2-BBFF-C0C59B28AB6D}" dt="2024-08-27T22:55:47.649" v="6773" actId="26606"/>
          <ac:spMkLst>
            <pc:docMk/>
            <pc:sldMk cId="2111145378" sldId="270"/>
            <ac:spMk id="22" creationId="{D4974D33-8DC5-464E-8C6D-BE58F0669C17}"/>
          </ac:spMkLst>
        </pc:spChg>
        <pc:spChg chg="add">
          <ac:chgData name="Bill Louer" userId="93d6f75b717b0b0e" providerId="LiveId" clId="{EE8B7939-F25F-4BB2-BBFF-C0C59B28AB6D}" dt="2024-08-27T22:55:47.649" v="6773" actId="26606"/>
          <ac:spMkLst>
            <pc:docMk/>
            <pc:sldMk cId="2111145378" sldId="270"/>
            <ac:spMk id="27" creationId="{6B5E2835-4E47-45B3-9CFE-732FF7B05472}"/>
          </ac:spMkLst>
        </pc:spChg>
        <pc:spChg chg="add">
          <ac:chgData name="Bill Louer" userId="93d6f75b717b0b0e" providerId="LiveId" clId="{EE8B7939-F25F-4BB2-BBFF-C0C59B28AB6D}" dt="2024-08-27T22:55:47.649" v="6773" actId="26606"/>
          <ac:spMkLst>
            <pc:docMk/>
            <pc:sldMk cId="2111145378" sldId="270"/>
            <ac:spMk id="29" creationId="{5B45AD5D-AA52-4F7B-9362-576A39AD9E09}"/>
          </ac:spMkLst>
        </pc:spChg>
        <pc:spChg chg="add">
          <ac:chgData name="Bill Louer" userId="93d6f75b717b0b0e" providerId="LiveId" clId="{EE8B7939-F25F-4BB2-BBFF-C0C59B28AB6D}" dt="2024-08-27T22:55:47.649" v="6773" actId="26606"/>
          <ac:spMkLst>
            <pc:docMk/>
            <pc:sldMk cId="2111145378" sldId="270"/>
            <ac:spMk id="31" creationId="{AEDD7960-4866-4399-BEF6-DD1431AB4E34}"/>
          </ac:spMkLst>
        </pc:spChg>
        <pc:spChg chg="add">
          <ac:chgData name="Bill Louer" userId="93d6f75b717b0b0e" providerId="LiveId" clId="{EE8B7939-F25F-4BB2-BBFF-C0C59B28AB6D}" dt="2024-08-27T22:55:47.649" v="6773" actId="26606"/>
          <ac:spMkLst>
            <pc:docMk/>
            <pc:sldMk cId="2111145378" sldId="270"/>
            <ac:spMk id="33" creationId="{55D4142C-5077-457F-A6AD-3FECFDB39685}"/>
          </ac:spMkLst>
        </pc:spChg>
        <pc:spChg chg="add">
          <ac:chgData name="Bill Louer" userId="93d6f75b717b0b0e" providerId="LiveId" clId="{EE8B7939-F25F-4BB2-BBFF-C0C59B28AB6D}" dt="2024-08-27T22:55:47.649" v="6773" actId="26606"/>
          <ac:spMkLst>
            <pc:docMk/>
            <pc:sldMk cId="2111145378" sldId="270"/>
            <ac:spMk id="35" creationId="{7A5F0580-5EE9-419F-96EE-B6529EF6E7D0}"/>
          </ac:spMkLst>
        </pc:spChg>
        <pc:picChg chg="add mod ord">
          <ac:chgData name="Bill Louer" userId="93d6f75b717b0b0e" providerId="LiveId" clId="{EE8B7939-F25F-4BB2-BBFF-C0C59B28AB6D}" dt="2024-08-27T22:55:47.649" v="6773" actId="26606"/>
          <ac:picMkLst>
            <pc:docMk/>
            <pc:sldMk cId="2111145378" sldId="270"/>
            <ac:picMk id="6" creationId="{9E081051-2493-A1F1-169C-62FAB20B1B4B}"/>
          </ac:picMkLst>
        </pc:picChg>
      </pc:sldChg>
      <pc:sldChg chg="addSp delSp modSp new mod ord setBg">
        <pc:chgData name="Bill Louer" userId="93d6f75b717b0b0e" providerId="LiveId" clId="{EE8B7939-F25F-4BB2-BBFF-C0C59B28AB6D}" dt="2024-08-27T21:28:17.873" v="4334"/>
        <pc:sldMkLst>
          <pc:docMk/>
          <pc:sldMk cId="470452756" sldId="271"/>
        </pc:sldMkLst>
        <pc:spChg chg="mod">
          <ac:chgData name="Bill Louer" userId="93d6f75b717b0b0e" providerId="LiveId" clId="{EE8B7939-F25F-4BB2-BBFF-C0C59B28AB6D}" dt="2024-08-27T21:12:58.049" v="3840" actId="20577"/>
          <ac:spMkLst>
            <pc:docMk/>
            <pc:sldMk cId="470452756" sldId="271"/>
            <ac:spMk id="2" creationId="{5809C26E-EFC4-D4FC-8899-F9C4CD895B24}"/>
          </ac:spMkLst>
        </pc:spChg>
        <pc:spChg chg="mod">
          <ac:chgData name="Bill Louer" userId="93d6f75b717b0b0e" providerId="LiveId" clId="{EE8B7939-F25F-4BB2-BBFF-C0C59B28AB6D}" dt="2024-08-27T21:16:31.305" v="4154" actId="6549"/>
          <ac:spMkLst>
            <pc:docMk/>
            <pc:sldMk cId="470452756" sldId="271"/>
            <ac:spMk id="3" creationId="{8B1FF358-9DCC-BAC7-4577-DD5E1F44F38A}"/>
          </ac:spMkLst>
        </pc:spChg>
        <pc:spChg chg="del">
          <ac:chgData name="Bill Louer" userId="93d6f75b717b0b0e" providerId="LiveId" clId="{EE8B7939-F25F-4BB2-BBFF-C0C59B28AB6D}" dt="2024-08-27T21:11:29.149" v="3796" actId="931"/>
          <ac:spMkLst>
            <pc:docMk/>
            <pc:sldMk cId="470452756" sldId="271"/>
            <ac:spMk id="4" creationId="{23B466C6-CE5C-FD7F-1DF0-DECB110453A8}"/>
          </ac:spMkLst>
        </pc:spChg>
        <pc:spChg chg="add del">
          <ac:chgData name="Bill Louer" userId="93d6f75b717b0b0e" providerId="LiveId" clId="{EE8B7939-F25F-4BB2-BBFF-C0C59B28AB6D}" dt="2024-08-27T21:12:33.890" v="3804" actId="26606"/>
          <ac:spMkLst>
            <pc:docMk/>
            <pc:sldMk cId="470452756" sldId="271"/>
            <ac:spMk id="11" creationId="{2B97F24A-32CE-4C1C-A50D-3016B394DCFB}"/>
          </ac:spMkLst>
        </pc:spChg>
        <pc:spChg chg="add del">
          <ac:chgData name="Bill Louer" userId="93d6f75b717b0b0e" providerId="LiveId" clId="{EE8B7939-F25F-4BB2-BBFF-C0C59B28AB6D}" dt="2024-08-27T21:12:33.890" v="3804" actId="26606"/>
          <ac:spMkLst>
            <pc:docMk/>
            <pc:sldMk cId="470452756" sldId="271"/>
            <ac:spMk id="13" creationId="{6357EC4F-235E-4222-A36F-C7878ACE37F2}"/>
          </ac:spMkLst>
        </pc:spChg>
        <pc:spChg chg="add del">
          <ac:chgData name="Bill Louer" userId="93d6f75b717b0b0e" providerId="LiveId" clId="{EE8B7939-F25F-4BB2-BBFF-C0C59B28AB6D}" dt="2024-08-27T21:12:36.020" v="3806" actId="26606"/>
          <ac:spMkLst>
            <pc:docMk/>
            <pc:sldMk cId="470452756" sldId="271"/>
            <ac:spMk id="15" creationId="{2B97F24A-32CE-4C1C-A50D-3016B394DCFB}"/>
          </ac:spMkLst>
        </pc:spChg>
        <pc:spChg chg="add del">
          <ac:chgData name="Bill Louer" userId="93d6f75b717b0b0e" providerId="LiveId" clId="{EE8B7939-F25F-4BB2-BBFF-C0C59B28AB6D}" dt="2024-08-27T21:12:36.020" v="3806" actId="26606"/>
          <ac:spMkLst>
            <pc:docMk/>
            <pc:sldMk cId="470452756" sldId="271"/>
            <ac:spMk id="16" creationId="{CD8B4F24-440B-49E9-B85D-733523DC064B}"/>
          </ac:spMkLst>
        </pc:spChg>
        <pc:spChg chg="add del">
          <ac:chgData name="Bill Louer" userId="93d6f75b717b0b0e" providerId="LiveId" clId="{EE8B7939-F25F-4BB2-BBFF-C0C59B28AB6D}" dt="2024-08-27T21:12:36.716" v="3808" actId="26606"/>
          <ac:spMkLst>
            <pc:docMk/>
            <pc:sldMk cId="470452756" sldId="271"/>
            <ac:spMk id="18" creationId="{2B97F24A-32CE-4C1C-A50D-3016B394DCFB}"/>
          </ac:spMkLst>
        </pc:spChg>
        <pc:spChg chg="add del">
          <ac:chgData name="Bill Louer" userId="93d6f75b717b0b0e" providerId="LiveId" clId="{EE8B7939-F25F-4BB2-BBFF-C0C59B28AB6D}" dt="2024-08-27T21:12:36.716" v="3808" actId="26606"/>
          <ac:spMkLst>
            <pc:docMk/>
            <pc:sldMk cId="470452756" sldId="271"/>
            <ac:spMk id="19" creationId="{6357EC4F-235E-4222-A36F-C7878ACE37F2}"/>
          </ac:spMkLst>
        </pc:spChg>
        <pc:spChg chg="add">
          <ac:chgData name="Bill Louer" userId="93d6f75b717b0b0e" providerId="LiveId" clId="{EE8B7939-F25F-4BB2-BBFF-C0C59B28AB6D}" dt="2024-08-27T21:12:36.716" v="3809" actId="26606"/>
          <ac:spMkLst>
            <pc:docMk/>
            <pc:sldMk cId="470452756" sldId="271"/>
            <ac:spMk id="21" creationId="{2B97F24A-32CE-4C1C-A50D-3016B394DCFB}"/>
          </ac:spMkLst>
        </pc:spChg>
        <pc:spChg chg="add">
          <ac:chgData name="Bill Louer" userId="93d6f75b717b0b0e" providerId="LiveId" clId="{EE8B7939-F25F-4BB2-BBFF-C0C59B28AB6D}" dt="2024-08-27T21:12:36.716" v="3809" actId="26606"/>
          <ac:spMkLst>
            <pc:docMk/>
            <pc:sldMk cId="470452756" sldId="271"/>
            <ac:spMk id="22" creationId="{CD8B4F24-440B-49E9-B85D-733523DC064B}"/>
          </ac:spMkLst>
        </pc:spChg>
        <pc:picChg chg="add mod">
          <ac:chgData name="Bill Louer" userId="93d6f75b717b0b0e" providerId="LiveId" clId="{EE8B7939-F25F-4BB2-BBFF-C0C59B28AB6D}" dt="2024-08-27T21:14:02.185" v="3931" actId="14826"/>
          <ac:picMkLst>
            <pc:docMk/>
            <pc:sldMk cId="470452756" sldId="271"/>
            <ac:picMk id="6" creationId="{8CDE4F9C-0497-40F4-BEF3-1F81958D443D}"/>
          </ac:picMkLst>
        </pc:picChg>
      </pc:sldChg>
      <pc:sldChg chg="addSp delSp modSp new mod setBg">
        <pc:chgData name="Bill Louer" userId="93d6f75b717b0b0e" providerId="LiveId" clId="{EE8B7939-F25F-4BB2-BBFF-C0C59B28AB6D}" dt="2024-08-27T19:55:52.922" v="3056" actId="14826"/>
        <pc:sldMkLst>
          <pc:docMk/>
          <pc:sldMk cId="703992102" sldId="272"/>
        </pc:sldMkLst>
        <pc:spChg chg="mod ord">
          <ac:chgData name="Bill Louer" userId="93d6f75b717b0b0e" providerId="LiveId" clId="{EE8B7939-F25F-4BB2-BBFF-C0C59B28AB6D}" dt="2024-08-27T19:52:40.479" v="3049" actId="26606"/>
          <ac:spMkLst>
            <pc:docMk/>
            <pc:sldMk cId="703992102" sldId="272"/>
            <ac:spMk id="2" creationId="{EC69C0AF-D763-838F-F70C-855E93E88496}"/>
          </ac:spMkLst>
        </pc:spChg>
        <pc:spChg chg="add del">
          <ac:chgData name="Bill Louer" userId="93d6f75b717b0b0e" providerId="LiveId" clId="{EE8B7939-F25F-4BB2-BBFF-C0C59B28AB6D}" dt="2024-08-27T19:45:07.508" v="2974" actId="931"/>
          <ac:spMkLst>
            <pc:docMk/>
            <pc:sldMk cId="703992102" sldId="272"/>
            <ac:spMk id="3" creationId="{9FC35665-6823-B071-224C-E6BC8154DFDD}"/>
          </ac:spMkLst>
        </pc:spChg>
        <pc:spChg chg="add del">
          <ac:chgData name="Bill Louer" userId="93d6f75b717b0b0e" providerId="LiveId" clId="{EE8B7939-F25F-4BB2-BBFF-C0C59B28AB6D}" dt="2024-08-27T19:44:55.417" v="2971" actId="26606"/>
          <ac:spMkLst>
            <pc:docMk/>
            <pc:sldMk cId="703992102" sldId="272"/>
            <ac:spMk id="9" creationId="{2A89DED9-A6C0-804B-097C-14FDC9297B80}"/>
          </ac:spMkLst>
        </pc:spChg>
        <pc:spChg chg="add del">
          <ac:chgData name="Bill Louer" userId="93d6f75b717b0b0e" providerId="LiveId" clId="{EE8B7939-F25F-4BB2-BBFF-C0C59B28AB6D}" dt="2024-08-27T19:45:43.479" v="2980" actId="26606"/>
          <ac:spMkLst>
            <pc:docMk/>
            <pc:sldMk cId="703992102" sldId="272"/>
            <ac:spMk id="10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45:43.479" v="2980" actId="26606"/>
          <ac:spMkLst>
            <pc:docMk/>
            <pc:sldMk cId="703992102" sldId="272"/>
            <ac:spMk id="11" creationId="{537F6B27-8B62-0876-5879-49C4001FCCF8}"/>
          </ac:spMkLst>
        </pc:spChg>
        <pc:spChg chg="add del">
          <ac:chgData name="Bill Louer" userId="93d6f75b717b0b0e" providerId="LiveId" clId="{EE8B7939-F25F-4BB2-BBFF-C0C59B28AB6D}" dt="2024-08-27T19:44:55.417" v="2971" actId="26606"/>
          <ac:spMkLst>
            <pc:docMk/>
            <pc:sldMk cId="703992102" sldId="272"/>
            <ac:spMk id="12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45:43.479" v="2980" actId="26606"/>
          <ac:spMkLst>
            <pc:docMk/>
            <pc:sldMk cId="703992102" sldId="272"/>
            <ac:spMk id="13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44:55.417" v="2971" actId="26606"/>
          <ac:spMkLst>
            <pc:docMk/>
            <pc:sldMk cId="703992102" sldId="272"/>
            <ac:spMk id="14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45:43.479" v="2980" actId="26606"/>
          <ac:spMkLst>
            <pc:docMk/>
            <pc:sldMk cId="703992102" sldId="272"/>
            <ac:spMk id="15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44:55.417" v="2971" actId="26606"/>
          <ac:spMkLst>
            <pc:docMk/>
            <pc:sldMk cId="703992102" sldId="272"/>
            <ac:spMk id="16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45:43.479" v="2980" actId="26606"/>
          <ac:spMkLst>
            <pc:docMk/>
            <pc:sldMk cId="703992102" sldId="272"/>
            <ac:spMk id="17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44:55.417" v="2971" actId="26606"/>
          <ac:spMkLst>
            <pc:docMk/>
            <pc:sldMk cId="703992102" sldId="272"/>
            <ac:spMk id="18" creationId="{55D4142C-5077-457F-A6AD-3FECFDB39685}"/>
          </ac:spMkLst>
        </pc:spChg>
        <pc:spChg chg="add del mod">
          <ac:chgData name="Bill Louer" userId="93d6f75b717b0b0e" providerId="LiveId" clId="{EE8B7939-F25F-4BB2-BBFF-C0C59B28AB6D}" dt="2024-08-27T19:46:13.887" v="2982" actId="931"/>
          <ac:spMkLst>
            <pc:docMk/>
            <pc:sldMk cId="703992102" sldId="272"/>
            <ac:spMk id="19" creationId="{3F897133-B6C2-5178-71AF-5A53988D5960}"/>
          </ac:spMkLst>
        </pc:spChg>
        <pc:spChg chg="add del">
          <ac:chgData name="Bill Louer" userId="93d6f75b717b0b0e" providerId="LiveId" clId="{EE8B7939-F25F-4BB2-BBFF-C0C59B28AB6D}" dt="2024-08-27T19:44:55.417" v="2971" actId="26606"/>
          <ac:spMkLst>
            <pc:docMk/>
            <pc:sldMk cId="703992102" sldId="272"/>
            <ac:spMk id="20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5:43.479" v="2980" actId="26606"/>
          <ac:spMkLst>
            <pc:docMk/>
            <pc:sldMk cId="703992102" sldId="272"/>
            <ac:spMk id="22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9:04.785" v="2998" actId="26606"/>
          <ac:spMkLst>
            <pc:docMk/>
            <pc:sldMk cId="703992102" sldId="272"/>
            <ac:spMk id="25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49:04.785" v="2998" actId="26606"/>
          <ac:spMkLst>
            <pc:docMk/>
            <pc:sldMk cId="703992102" sldId="272"/>
            <ac:spMk id="26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47:13.911" v="2988" actId="26606"/>
          <ac:spMkLst>
            <pc:docMk/>
            <pc:sldMk cId="703992102" sldId="272"/>
            <ac:spMk id="27" creationId="{353C85F9-68D6-26FF-3D49-7E3D08570A00}"/>
          </ac:spMkLst>
        </pc:spChg>
        <pc:spChg chg="add del">
          <ac:chgData name="Bill Louer" userId="93d6f75b717b0b0e" providerId="LiveId" clId="{EE8B7939-F25F-4BB2-BBFF-C0C59B28AB6D}" dt="2024-08-27T19:49:04.785" v="2998" actId="26606"/>
          <ac:spMkLst>
            <pc:docMk/>
            <pc:sldMk cId="703992102" sldId="272"/>
            <ac:spMk id="28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49:04.785" v="2998" actId="26606"/>
          <ac:spMkLst>
            <pc:docMk/>
            <pc:sldMk cId="703992102" sldId="272"/>
            <ac:spMk id="29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47:13.911" v="2988" actId="26606"/>
          <ac:spMkLst>
            <pc:docMk/>
            <pc:sldMk cId="703992102" sldId="272"/>
            <ac:spMk id="30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49:04.785" v="2998" actId="26606"/>
          <ac:spMkLst>
            <pc:docMk/>
            <pc:sldMk cId="703992102" sldId="272"/>
            <ac:spMk id="31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7:13.911" v="2988" actId="26606"/>
          <ac:spMkLst>
            <pc:docMk/>
            <pc:sldMk cId="703992102" sldId="272"/>
            <ac:spMk id="32" creationId="{5B45AD5D-AA52-4F7B-9362-576A39AD9E09}"/>
          </ac:spMkLst>
        </pc:spChg>
        <pc:spChg chg="add del mod">
          <ac:chgData name="Bill Louer" userId="93d6f75b717b0b0e" providerId="LiveId" clId="{EE8B7939-F25F-4BB2-BBFF-C0C59B28AB6D}" dt="2024-08-27T19:49:04.785" v="2998" actId="26606"/>
          <ac:spMkLst>
            <pc:docMk/>
            <pc:sldMk cId="703992102" sldId="272"/>
            <ac:spMk id="33" creationId="{DA064B92-3B2F-BA01-BE7E-F434301843AD}"/>
          </ac:spMkLst>
        </pc:spChg>
        <pc:spChg chg="add del">
          <ac:chgData name="Bill Louer" userId="93d6f75b717b0b0e" providerId="LiveId" clId="{EE8B7939-F25F-4BB2-BBFF-C0C59B28AB6D}" dt="2024-08-27T19:47:13.911" v="2988" actId="26606"/>
          <ac:spMkLst>
            <pc:docMk/>
            <pc:sldMk cId="703992102" sldId="272"/>
            <ac:spMk id="34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47:53.210" v="2992" actId="26606"/>
          <ac:spMkLst>
            <pc:docMk/>
            <pc:sldMk cId="703992102" sldId="272"/>
            <ac:spMk id="35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47:13.911" v="2988" actId="26606"/>
          <ac:spMkLst>
            <pc:docMk/>
            <pc:sldMk cId="703992102" sldId="272"/>
            <ac:spMk id="36" creationId="{55D4142C-5077-457F-A6AD-3FECFDB39685}"/>
          </ac:spMkLst>
        </pc:spChg>
        <pc:spChg chg="add del mod">
          <ac:chgData name="Bill Louer" userId="93d6f75b717b0b0e" providerId="LiveId" clId="{EE8B7939-F25F-4BB2-BBFF-C0C59B28AB6D}" dt="2024-08-27T19:50:14.223" v="3023" actId="931"/>
          <ac:spMkLst>
            <pc:docMk/>
            <pc:sldMk cId="703992102" sldId="272"/>
            <ac:spMk id="37" creationId="{6F1B1196-E28D-895B-0595-9C8A0C0236AD}"/>
          </ac:spMkLst>
        </pc:spChg>
        <pc:spChg chg="add del">
          <ac:chgData name="Bill Louer" userId="93d6f75b717b0b0e" providerId="LiveId" clId="{EE8B7939-F25F-4BB2-BBFF-C0C59B28AB6D}" dt="2024-08-27T19:47:13.911" v="2988" actId="26606"/>
          <ac:spMkLst>
            <pc:docMk/>
            <pc:sldMk cId="703992102" sldId="272"/>
            <ac:spMk id="38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7:53.210" v="2992" actId="26606"/>
          <ac:spMkLst>
            <pc:docMk/>
            <pc:sldMk cId="703992102" sldId="272"/>
            <ac:spMk id="40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47:53.210" v="2992" actId="26606"/>
          <ac:spMkLst>
            <pc:docMk/>
            <pc:sldMk cId="703992102" sldId="272"/>
            <ac:spMk id="42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49:19.801" v="3004" actId="26606"/>
          <ac:spMkLst>
            <pc:docMk/>
            <pc:sldMk cId="703992102" sldId="272"/>
            <ac:spMk id="43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47:53.210" v="2992" actId="26606"/>
          <ac:spMkLst>
            <pc:docMk/>
            <pc:sldMk cId="703992102" sldId="272"/>
            <ac:spMk id="44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49:19.801" v="3004" actId="26606"/>
          <ac:spMkLst>
            <pc:docMk/>
            <pc:sldMk cId="703992102" sldId="272"/>
            <ac:spMk id="45" creationId="{579687CA-64FB-BBF1-C314-EB49A684A54F}"/>
          </ac:spMkLst>
        </pc:spChg>
        <pc:spChg chg="add del">
          <ac:chgData name="Bill Louer" userId="93d6f75b717b0b0e" providerId="LiveId" clId="{EE8B7939-F25F-4BB2-BBFF-C0C59B28AB6D}" dt="2024-08-27T19:47:53.210" v="2992" actId="26606"/>
          <ac:spMkLst>
            <pc:docMk/>
            <pc:sldMk cId="703992102" sldId="272"/>
            <ac:spMk id="46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9:19.801" v="3004" actId="26606"/>
          <ac:spMkLst>
            <pc:docMk/>
            <pc:sldMk cId="703992102" sldId="272"/>
            <ac:spMk id="47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49:00.934" v="2996" actId="26606"/>
          <ac:spMkLst>
            <pc:docMk/>
            <pc:sldMk cId="703992102" sldId="272"/>
            <ac:spMk id="48" creationId="{1ECAB1E8-8195-4748-BE71-FF806D86892E}"/>
          </ac:spMkLst>
        </pc:spChg>
        <pc:spChg chg="add del">
          <ac:chgData name="Bill Louer" userId="93d6f75b717b0b0e" providerId="LiveId" clId="{EE8B7939-F25F-4BB2-BBFF-C0C59B28AB6D}" dt="2024-08-27T19:49:00.934" v="2996" actId="26606"/>
          <ac:spMkLst>
            <pc:docMk/>
            <pc:sldMk cId="703992102" sldId="272"/>
            <ac:spMk id="49" creationId="{57F6BDD4-E066-4008-8011-6CC31AEB4556}"/>
          </ac:spMkLst>
        </pc:spChg>
        <pc:spChg chg="add del">
          <ac:chgData name="Bill Louer" userId="93d6f75b717b0b0e" providerId="LiveId" clId="{EE8B7939-F25F-4BB2-BBFF-C0C59B28AB6D}" dt="2024-08-27T19:49:00.934" v="2996" actId="26606"/>
          <ac:spMkLst>
            <pc:docMk/>
            <pc:sldMk cId="703992102" sldId="272"/>
            <ac:spMk id="50" creationId="{2711A8FB-68FC-45FC-B01E-38F809E2D439}"/>
          </ac:spMkLst>
        </pc:spChg>
        <pc:spChg chg="add del">
          <ac:chgData name="Bill Louer" userId="93d6f75b717b0b0e" providerId="LiveId" clId="{EE8B7939-F25F-4BB2-BBFF-C0C59B28AB6D}" dt="2024-08-27T19:49:00.934" v="2996" actId="26606"/>
          <ac:spMkLst>
            <pc:docMk/>
            <pc:sldMk cId="703992102" sldId="272"/>
            <ac:spMk id="51" creationId="{2A865FE3-5FC9-4049-87CF-30019C46C0F5}"/>
          </ac:spMkLst>
        </pc:spChg>
        <pc:spChg chg="add del">
          <ac:chgData name="Bill Louer" userId="93d6f75b717b0b0e" providerId="LiveId" clId="{EE8B7939-F25F-4BB2-BBFF-C0C59B28AB6D}" dt="2024-08-27T19:49:19.801" v="3004" actId="26606"/>
          <ac:spMkLst>
            <pc:docMk/>
            <pc:sldMk cId="703992102" sldId="272"/>
            <ac:spMk id="52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49:19.801" v="3004" actId="26606"/>
          <ac:spMkLst>
            <pc:docMk/>
            <pc:sldMk cId="703992102" sldId="272"/>
            <ac:spMk id="54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49:19.801" v="3004" actId="26606"/>
          <ac:spMkLst>
            <pc:docMk/>
            <pc:sldMk cId="703992102" sldId="272"/>
            <ac:spMk id="56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51:14.596" v="3039" actId="26606"/>
          <ac:spMkLst>
            <pc:docMk/>
            <pc:sldMk cId="703992102" sldId="272"/>
            <ac:spMk id="57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49:22.307" v="3006" actId="26606"/>
          <ac:spMkLst>
            <pc:docMk/>
            <pc:sldMk cId="703992102" sldId="272"/>
            <ac:spMk id="58" creationId="{50E4C519-FBE9-4ABE-A8F9-C2CBE326932F}"/>
          </ac:spMkLst>
        </pc:spChg>
        <pc:spChg chg="add del">
          <ac:chgData name="Bill Louer" userId="93d6f75b717b0b0e" providerId="LiveId" clId="{EE8B7939-F25F-4BB2-BBFF-C0C59B28AB6D}" dt="2024-08-27T19:49:22.307" v="3006" actId="26606"/>
          <ac:spMkLst>
            <pc:docMk/>
            <pc:sldMk cId="703992102" sldId="272"/>
            <ac:spMk id="59" creationId="{80EC29FB-299E-49F3-8C7B-01199632A30F}"/>
          </ac:spMkLst>
        </pc:spChg>
        <pc:spChg chg="add del">
          <ac:chgData name="Bill Louer" userId="93d6f75b717b0b0e" providerId="LiveId" clId="{EE8B7939-F25F-4BB2-BBFF-C0C59B28AB6D}" dt="2024-08-27T19:49:22.307" v="3006" actId="26606"/>
          <ac:spMkLst>
            <pc:docMk/>
            <pc:sldMk cId="703992102" sldId="272"/>
            <ac:spMk id="60" creationId="{C29A2522-B27A-45C5-897B-79A1407D159A}"/>
          </ac:spMkLst>
        </pc:spChg>
        <pc:spChg chg="add del">
          <ac:chgData name="Bill Louer" userId="93d6f75b717b0b0e" providerId="LiveId" clId="{EE8B7939-F25F-4BB2-BBFF-C0C59B28AB6D}" dt="2024-08-27T19:49:22.307" v="3006" actId="26606"/>
          <ac:spMkLst>
            <pc:docMk/>
            <pc:sldMk cId="703992102" sldId="272"/>
            <ac:spMk id="61" creationId="{98E79BE4-34FE-485A-98A5-92CE8F7C4743}"/>
          </ac:spMkLst>
        </pc:spChg>
        <pc:spChg chg="add del">
          <ac:chgData name="Bill Louer" userId="93d6f75b717b0b0e" providerId="LiveId" clId="{EE8B7939-F25F-4BB2-BBFF-C0C59B28AB6D}" dt="2024-08-27T19:49:22.307" v="3006" actId="26606"/>
          <ac:spMkLst>
            <pc:docMk/>
            <pc:sldMk cId="703992102" sldId="272"/>
            <ac:spMk id="62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9:22.307" v="3006" actId="26606"/>
          <ac:spMkLst>
            <pc:docMk/>
            <pc:sldMk cId="703992102" sldId="272"/>
            <ac:spMk id="63" creationId="{4025A0D4-7FBB-D9B9-9CCA-66CC579E5BD5}"/>
          </ac:spMkLst>
        </pc:spChg>
        <pc:spChg chg="add del">
          <ac:chgData name="Bill Louer" userId="93d6f75b717b0b0e" providerId="LiveId" clId="{EE8B7939-F25F-4BB2-BBFF-C0C59B28AB6D}" dt="2024-08-27T19:51:14.596" v="3039" actId="26606"/>
          <ac:spMkLst>
            <pc:docMk/>
            <pc:sldMk cId="703992102" sldId="272"/>
            <ac:spMk id="64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49:24.198" v="3008" actId="26606"/>
          <ac:spMkLst>
            <pc:docMk/>
            <pc:sldMk cId="703992102" sldId="272"/>
            <ac:spMk id="65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49:24.198" v="3008" actId="26606"/>
          <ac:spMkLst>
            <pc:docMk/>
            <pc:sldMk cId="703992102" sldId="272"/>
            <ac:spMk id="66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49:24.198" v="3008" actId="26606"/>
          <ac:spMkLst>
            <pc:docMk/>
            <pc:sldMk cId="703992102" sldId="272"/>
            <ac:spMk id="67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49:24.198" v="3008" actId="26606"/>
          <ac:spMkLst>
            <pc:docMk/>
            <pc:sldMk cId="703992102" sldId="272"/>
            <ac:spMk id="68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49:24.198" v="3008" actId="26606"/>
          <ac:spMkLst>
            <pc:docMk/>
            <pc:sldMk cId="703992102" sldId="272"/>
            <ac:spMk id="69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9:24.198" v="3008" actId="26606"/>
          <ac:spMkLst>
            <pc:docMk/>
            <pc:sldMk cId="703992102" sldId="272"/>
            <ac:spMk id="70" creationId="{579687CA-64FB-BBF1-C314-EB49A684A54F}"/>
          </ac:spMkLst>
        </pc:spChg>
        <pc:spChg chg="add del">
          <ac:chgData name="Bill Louer" userId="93d6f75b717b0b0e" providerId="LiveId" clId="{EE8B7939-F25F-4BB2-BBFF-C0C59B28AB6D}" dt="2024-08-27T19:51:14.596" v="3039" actId="26606"/>
          <ac:spMkLst>
            <pc:docMk/>
            <pc:sldMk cId="703992102" sldId="272"/>
            <ac:spMk id="71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50:09.138" v="3020" actId="26606"/>
          <ac:spMkLst>
            <pc:docMk/>
            <pc:sldMk cId="703992102" sldId="272"/>
            <ac:spMk id="72" creationId="{1ECAB1E8-8195-4748-BE71-FF806D86892E}"/>
          </ac:spMkLst>
        </pc:spChg>
        <pc:spChg chg="add del">
          <ac:chgData name="Bill Louer" userId="93d6f75b717b0b0e" providerId="LiveId" clId="{EE8B7939-F25F-4BB2-BBFF-C0C59B28AB6D}" dt="2024-08-27T19:50:09.138" v="3020" actId="26606"/>
          <ac:spMkLst>
            <pc:docMk/>
            <pc:sldMk cId="703992102" sldId="272"/>
            <ac:spMk id="73" creationId="{57F6BDD4-E066-4008-8011-6CC31AEB4556}"/>
          </ac:spMkLst>
        </pc:spChg>
        <pc:spChg chg="add del">
          <ac:chgData name="Bill Louer" userId="93d6f75b717b0b0e" providerId="LiveId" clId="{EE8B7939-F25F-4BB2-BBFF-C0C59B28AB6D}" dt="2024-08-27T19:50:09.138" v="3020" actId="26606"/>
          <ac:spMkLst>
            <pc:docMk/>
            <pc:sldMk cId="703992102" sldId="272"/>
            <ac:spMk id="74" creationId="{2711A8FB-68FC-45FC-B01E-38F809E2D439}"/>
          </ac:spMkLst>
        </pc:spChg>
        <pc:spChg chg="add del">
          <ac:chgData name="Bill Louer" userId="93d6f75b717b0b0e" providerId="LiveId" clId="{EE8B7939-F25F-4BB2-BBFF-C0C59B28AB6D}" dt="2024-08-27T19:50:09.138" v="3020" actId="26606"/>
          <ac:spMkLst>
            <pc:docMk/>
            <pc:sldMk cId="703992102" sldId="272"/>
            <ac:spMk id="75" creationId="{2A865FE3-5FC9-4049-87CF-30019C46C0F5}"/>
          </ac:spMkLst>
        </pc:spChg>
        <pc:spChg chg="add del mod">
          <ac:chgData name="Bill Louer" userId="93d6f75b717b0b0e" providerId="LiveId" clId="{EE8B7939-F25F-4BB2-BBFF-C0C59B28AB6D}" dt="2024-08-27T19:50:09.138" v="3020" actId="26606"/>
          <ac:spMkLst>
            <pc:docMk/>
            <pc:sldMk cId="703992102" sldId="272"/>
            <ac:spMk id="76" creationId="{207F438B-E5EC-2333-BD0A-832B13F3BC9A}"/>
          </ac:spMkLst>
        </pc:spChg>
        <pc:spChg chg="add del">
          <ac:chgData name="Bill Louer" userId="93d6f75b717b0b0e" providerId="LiveId" clId="{EE8B7939-F25F-4BB2-BBFF-C0C59B28AB6D}" dt="2024-08-27T19:51:14.596" v="3039" actId="26606"/>
          <ac:spMkLst>
            <pc:docMk/>
            <pc:sldMk cId="703992102" sldId="272"/>
            <ac:spMk id="77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51:14.596" v="3039" actId="26606"/>
          <ac:spMkLst>
            <pc:docMk/>
            <pc:sldMk cId="703992102" sldId="272"/>
            <ac:spMk id="78" creationId="{7A5F0580-5EE9-419F-96EE-B6529EF6E7D0}"/>
          </ac:spMkLst>
        </pc:spChg>
        <pc:spChg chg="add mod">
          <ac:chgData name="Bill Louer" userId="93d6f75b717b0b0e" providerId="LiveId" clId="{EE8B7939-F25F-4BB2-BBFF-C0C59B28AB6D}" dt="2024-08-27T19:51:14.596" v="3039" actId="26606"/>
          <ac:spMkLst>
            <pc:docMk/>
            <pc:sldMk cId="703992102" sldId="272"/>
            <ac:spMk id="79" creationId="{8050AE4F-E029-B76D-0C07-3D825A7303F3}"/>
          </ac:spMkLst>
        </pc:spChg>
        <pc:spChg chg="add del">
          <ac:chgData name="Bill Louer" userId="93d6f75b717b0b0e" providerId="LiveId" clId="{EE8B7939-F25F-4BB2-BBFF-C0C59B28AB6D}" dt="2024-08-27T19:49:45.025" v="3011" actId="26606"/>
          <ac:spMkLst>
            <pc:docMk/>
            <pc:sldMk cId="703992102" sldId="272"/>
            <ac:spMk id="81" creationId="{04812C46-200A-4DEB-A05E-3ED6C68C2387}"/>
          </ac:spMkLst>
        </pc:spChg>
        <pc:spChg chg="add del">
          <ac:chgData name="Bill Louer" userId="93d6f75b717b0b0e" providerId="LiveId" clId="{EE8B7939-F25F-4BB2-BBFF-C0C59B28AB6D}" dt="2024-08-27T19:51:10.301" v="3032" actId="26606"/>
          <ac:spMkLst>
            <pc:docMk/>
            <pc:sldMk cId="703992102" sldId="272"/>
            <ac:spMk id="82" creationId="{80EC29FB-299E-49F3-8C7B-01199632A30F}"/>
          </ac:spMkLst>
        </pc:spChg>
        <pc:spChg chg="add del">
          <ac:chgData name="Bill Louer" userId="93d6f75b717b0b0e" providerId="LiveId" clId="{EE8B7939-F25F-4BB2-BBFF-C0C59B28AB6D}" dt="2024-08-27T19:49:45.025" v="3011" actId="26606"/>
          <ac:spMkLst>
            <pc:docMk/>
            <pc:sldMk cId="703992102" sldId="272"/>
            <ac:spMk id="83" creationId="{D1EA859B-E555-4109-94F3-6700E046E008}"/>
          </ac:spMkLst>
        </pc:spChg>
        <pc:spChg chg="add del">
          <ac:chgData name="Bill Louer" userId="93d6f75b717b0b0e" providerId="LiveId" clId="{EE8B7939-F25F-4BB2-BBFF-C0C59B28AB6D}" dt="2024-08-27T19:51:10.301" v="3032" actId="26606"/>
          <ac:spMkLst>
            <pc:docMk/>
            <pc:sldMk cId="703992102" sldId="272"/>
            <ac:spMk id="84" creationId="{50E4C519-FBE9-4ABE-A8F9-C2CBE326932F}"/>
          </ac:spMkLst>
        </pc:spChg>
        <pc:spChg chg="add del">
          <ac:chgData name="Bill Louer" userId="93d6f75b717b0b0e" providerId="LiveId" clId="{EE8B7939-F25F-4BB2-BBFF-C0C59B28AB6D}" dt="2024-08-27T19:49:48.478" v="3013" actId="26606"/>
          <ac:spMkLst>
            <pc:docMk/>
            <pc:sldMk cId="703992102" sldId="272"/>
            <ac:spMk id="85" creationId="{2711A8FB-68FC-45FC-B01E-38F809E2D439}"/>
          </ac:spMkLst>
        </pc:spChg>
        <pc:spChg chg="add del">
          <ac:chgData name="Bill Louer" userId="93d6f75b717b0b0e" providerId="LiveId" clId="{EE8B7939-F25F-4BB2-BBFF-C0C59B28AB6D}" dt="2024-08-27T19:49:48.478" v="3013" actId="26606"/>
          <ac:spMkLst>
            <pc:docMk/>
            <pc:sldMk cId="703992102" sldId="272"/>
            <ac:spMk id="86" creationId="{1ECAB1E8-8195-4748-BE71-FF806D86892E}"/>
          </ac:spMkLst>
        </pc:spChg>
        <pc:spChg chg="add del">
          <ac:chgData name="Bill Louer" userId="93d6f75b717b0b0e" providerId="LiveId" clId="{EE8B7939-F25F-4BB2-BBFF-C0C59B28AB6D}" dt="2024-08-27T19:49:48.478" v="3013" actId="26606"/>
          <ac:spMkLst>
            <pc:docMk/>
            <pc:sldMk cId="703992102" sldId="272"/>
            <ac:spMk id="87" creationId="{2A865FE3-5FC9-4049-87CF-30019C46C0F5}"/>
          </ac:spMkLst>
        </pc:spChg>
        <pc:spChg chg="add del">
          <ac:chgData name="Bill Louer" userId="93d6f75b717b0b0e" providerId="LiveId" clId="{EE8B7939-F25F-4BB2-BBFF-C0C59B28AB6D}" dt="2024-08-27T19:49:48.478" v="3013" actId="26606"/>
          <ac:spMkLst>
            <pc:docMk/>
            <pc:sldMk cId="703992102" sldId="272"/>
            <ac:spMk id="88" creationId="{57F6BDD4-E066-4008-8011-6CC31AEB4556}"/>
          </ac:spMkLst>
        </pc:spChg>
        <pc:spChg chg="add del">
          <ac:chgData name="Bill Louer" userId="93d6f75b717b0b0e" providerId="LiveId" clId="{EE8B7939-F25F-4BB2-BBFF-C0C59B28AB6D}" dt="2024-08-27T19:49:50.134" v="3015" actId="26606"/>
          <ac:spMkLst>
            <pc:docMk/>
            <pc:sldMk cId="703992102" sldId="272"/>
            <ac:spMk id="89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49:50.134" v="3015" actId="26606"/>
          <ac:spMkLst>
            <pc:docMk/>
            <pc:sldMk cId="703992102" sldId="272"/>
            <ac:spMk id="90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49:50.134" v="3015" actId="26606"/>
          <ac:spMkLst>
            <pc:docMk/>
            <pc:sldMk cId="703992102" sldId="272"/>
            <ac:spMk id="91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49:50.134" v="3015" actId="26606"/>
          <ac:spMkLst>
            <pc:docMk/>
            <pc:sldMk cId="703992102" sldId="272"/>
            <ac:spMk id="92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49:50.134" v="3015" actId="26606"/>
          <ac:spMkLst>
            <pc:docMk/>
            <pc:sldMk cId="703992102" sldId="272"/>
            <ac:spMk id="93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51:10.301" v="3032" actId="26606"/>
          <ac:spMkLst>
            <pc:docMk/>
            <pc:sldMk cId="703992102" sldId="272"/>
            <ac:spMk id="94" creationId="{C29A2522-B27A-45C5-897B-79A1407D159A}"/>
          </ac:spMkLst>
        </pc:spChg>
        <pc:spChg chg="add del">
          <ac:chgData name="Bill Louer" userId="93d6f75b717b0b0e" providerId="LiveId" clId="{EE8B7939-F25F-4BB2-BBFF-C0C59B28AB6D}" dt="2024-08-27T19:49:51.836" v="3017" actId="26606"/>
          <ac:spMkLst>
            <pc:docMk/>
            <pc:sldMk cId="703992102" sldId="272"/>
            <ac:spMk id="95" creationId="{04812C46-200A-4DEB-A05E-3ED6C68C2387}"/>
          </ac:spMkLst>
        </pc:spChg>
        <pc:spChg chg="add del">
          <ac:chgData name="Bill Louer" userId="93d6f75b717b0b0e" providerId="LiveId" clId="{EE8B7939-F25F-4BB2-BBFF-C0C59B28AB6D}" dt="2024-08-27T19:49:51.836" v="3017" actId="26606"/>
          <ac:spMkLst>
            <pc:docMk/>
            <pc:sldMk cId="703992102" sldId="272"/>
            <ac:spMk id="96" creationId="{D1EA859B-E555-4109-94F3-6700E046E008}"/>
          </ac:spMkLst>
        </pc:spChg>
        <pc:spChg chg="add del">
          <ac:chgData name="Bill Louer" userId="93d6f75b717b0b0e" providerId="LiveId" clId="{EE8B7939-F25F-4BB2-BBFF-C0C59B28AB6D}" dt="2024-08-27T19:51:10.301" v="3032" actId="26606"/>
          <ac:spMkLst>
            <pc:docMk/>
            <pc:sldMk cId="703992102" sldId="272"/>
            <ac:spMk id="97" creationId="{98E79BE4-34FE-485A-98A5-92CE8F7C4743}"/>
          </ac:spMkLst>
        </pc:spChg>
        <pc:spChg chg="add del">
          <ac:chgData name="Bill Louer" userId="93d6f75b717b0b0e" providerId="LiveId" clId="{EE8B7939-F25F-4BB2-BBFF-C0C59B28AB6D}" dt="2024-08-27T19:50:08.876" v="3019" actId="26606"/>
          <ac:spMkLst>
            <pc:docMk/>
            <pc:sldMk cId="703992102" sldId="272"/>
            <ac:spMk id="98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50:08.876" v="3019" actId="26606"/>
          <ac:spMkLst>
            <pc:docMk/>
            <pc:sldMk cId="703992102" sldId="272"/>
            <ac:spMk id="99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50:08.876" v="3019" actId="26606"/>
          <ac:spMkLst>
            <pc:docMk/>
            <pc:sldMk cId="703992102" sldId="272"/>
            <ac:spMk id="100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50:08.876" v="3019" actId="26606"/>
          <ac:spMkLst>
            <pc:docMk/>
            <pc:sldMk cId="703992102" sldId="272"/>
            <ac:spMk id="101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50:08.876" v="3019" actId="26606"/>
          <ac:spMkLst>
            <pc:docMk/>
            <pc:sldMk cId="703992102" sldId="272"/>
            <ac:spMk id="102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51:10.301" v="3032" actId="26606"/>
          <ac:spMkLst>
            <pc:docMk/>
            <pc:sldMk cId="703992102" sldId="272"/>
            <ac:spMk id="103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51:11.526" v="3034" actId="26606"/>
          <ac:spMkLst>
            <pc:docMk/>
            <pc:sldMk cId="703992102" sldId="272"/>
            <ac:spMk id="105" creationId="{6B5E2835-4E47-45B3-9CFE-732FF7B05472}"/>
          </ac:spMkLst>
        </pc:spChg>
        <pc:spChg chg="add del">
          <ac:chgData name="Bill Louer" userId="93d6f75b717b0b0e" providerId="LiveId" clId="{EE8B7939-F25F-4BB2-BBFF-C0C59B28AB6D}" dt="2024-08-27T19:51:11.526" v="3034" actId="26606"/>
          <ac:spMkLst>
            <pc:docMk/>
            <pc:sldMk cId="703992102" sldId="272"/>
            <ac:spMk id="106" creationId="{5B45AD5D-AA52-4F7B-9362-576A39AD9E09}"/>
          </ac:spMkLst>
        </pc:spChg>
        <pc:spChg chg="add del">
          <ac:chgData name="Bill Louer" userId="93d6f75b717b0b0e" providerId="LiveId" clId="{EE8B7939-F25F-4BB2-BBFF-C0C59B28AB6D}" dt="2024-08-27T19:51:11.526" v="3034" actId="26606"/>
          <ac:spMkLst>
            <pc:docMk/>
            <pc:sldMk cId="703992102" sldId="272"/>
            <ac:spMk id="107" creationId="{AEDD7960-4866-4399-BEF6-DD1431AB4E34}"/>
          </ac:spMkLst>
        </pc:spChg>
        <pc:spChg chg="add del">
          <ac:chgData name="Bill Louer" userId="93d6f75b717b0b0e" providerId="LiveId" clId="{EE8B7939-F25F-4BB2-BBFF-C0C59B28AB6D}" dt="2024-08-27T19:51:11.526" v="3034" actId="26606"/>
          <ac:spMkLst>
            <pc:docMk/>
            <pc:sldMk cId="703992102" sldId="272"/>
            <ac:spMk id="108" creationId="{55D4142C-5077-457F-A6AD-3FECFDB39685}"/>
          </ac:spMkLst>
        </pc:spChg>
        <pc:spChg chg="add del">
          <ac:chgData name="Bill Louer" userId="93d6f75b717b0b0e" providerId="LiveId" clId="{EE8B7939-F25F-4BB2-BBFF-C0C59B28AB6D}" dt="2024-08-27T19:51:11.526" v="3034" actId="26606"/>
          <ac:spMkLst>
            <pc:docMk/>
            <pc:sldMk cId="703992102" sldId="272"/>
            <ac:spMk id="109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51:12.739" v="3036" actId="26606"/>
          <ac:spMkLst>
            <pc:docMk/>
            <pc:sldMk cId="703992102" sldId="272"/>
            <ac:spMk id="111" creationId="{50E4C519-FBE9-4ABE-A8F9-C2CBE326932F}"/>
          </ac:spMkLst>
        </pc:spChg>
        <pc:spChg chg="add del">
          <ac:chgData name="Bill Louer" userId="93d6f75b717b0b0e" providerId="LiveId" clId="{EE8B7939-F25F-4BB2-BBFF-C0C59B28AB6D}" dt="2024-08-27T19:51:12.739" v="3036" actId="26606"/>
          <ac:spMkLst>
            <pc:docMk/>
            <pc:sldMk cId="703992102" sldId="272"/>
            <ac:spMk id="112" creationId="{80EC29FB-299E-49F3-8C7B-01199632A30F}"/>
          </ac:spMkLst>
        </pc:spChg>
        <pc:spChg chg="add del">
          <ac:chgData name="Bill Louer" userId="93d6f75b717b0b0e" providerId="LiveId" clId="{EE8B7939-F25F-4BB2-BBFF-C0C59B28AB6D}" dt="2024-08-27T19:51:12.739" v="3036" actId="26606"/>
          <ac:spMkLst>
            <pc:docMk/>
            <pc:sldMk cId="703992102" sldId="272"/>
            <ac:spMk id="113" creationId="{C29A2522-B27A-45C5-897B-79A1407D159A}"/>
          </ac:spMkLst>
        </pc:spChg>
        <pc:spChg chg="add del">
          <ac:chgData name="Bill Louer" userId="93d6f75b717b0b0e" providerId="LiveId" clId="{EE8B7939-F25F-4BB2-BBFF-C0C59B28AB6D}" dt="2024-08-27T19:51:12.739" v="3036" actId="26606"/>
          <ac:spMkLst>
            <pc:docMk/>
            <pc:sldMk cId="703992102" sldId="272"/>
            <ac:spMk id="114" creationId="{98E79BE4-34FE-485A-98A5-92CE8F7C4743}"/>
          </ac:spMkLst>
        </pc:spChg>
        <pc:spChg chg="add del">
          <ac:chgData name="Bill Louer" userId="93d6f75b717b0b0e" providerId="LiveId" clId="{EE8B7939-F25F-4BB2-BBFF-C0C59B28AB6D}" dt="2024-08-27T19:51:12.739" v="3036" actId="26606"/>
          <ac:spMkLst>
            <pc:docMk/>
            <pc:sldMk cId="703992102" sldId="272"/>
            <ac:spMk id="115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51:14.580" v="3038" actId="26606"/>
          <ac:spMkLst>
            <pc:docMk/>
            <pc:sldMk cId="703992102" sldId="272"/>
            <ac:spMk id="117" creationId="{0288C6B4-AFC3-407F-A595-EFFD38D4CCAF}"/>
          </ac:spMkLst>
        </pc:spChg>
        <pc:spChg chg="add del">
          <ac:chgData name="Bill Louer" userId="93d6f75b717b0b0e" providerId="LiveId" clId="{EE8B7939-F25F-4BB2-BBFF-C0C59B28AB6D}" dt="2024-08-27T19:51:14.580" v="3038" actId="26606"/>
          <ac:spMkLst>
            <pc:docMk/>
            <pc:sldMk cId="703992102" sldId="272"/>
            <ac:spMk id="118" creationId="{CF236821-17FE-429B-8D2C-08E13A64EA40}"/>
          </ac:spMkLst>
        </pc:spChg>
        <pc:spChg chg="add del">
          <ac:chgData name="Bill Louer" userId="93d6f75b717b0b0e" providerId="LiveId" clId="{EE8B7939-F25F-4BB2-BBFF-C0C59B28AB6D}" dt="2024-08-27T19:51:14.580" v="3038" actId="26606"/>
          <ac:spMkLst>
            <pc:docMk/>
            <pc:sldMk cId="703992102" sldId="272"/>
            <ac:spMk id="119" creationId="{C0BDBCD2-E081-43AB-9119-C55465E59757}"/>
          </ac:spMkLst>
        </pc:spChg>
        <pc:spChg chg="add del">
          <ac:chgData name="Bill Louer" userId="93d6f75b717b0b0e" providerId="LiveId" clId="{EE8B7939-F25F-4BB2-BBFF-C0C59B28AB6D}" dt="2024-08-27T19:51:14.580" v="3038" actId="26606"/>
          <ac:spMkLst>
            <pc:docMk/>
            <pc:sldMk cId="703992102" sldId="272"/>
            <ac:spMk id="120" creationId="{98E79BE4-34FE-485A-98A5-92CE8F7C4743}"/>
          </ac:spMkLst>
        </pc:spChg>
        <pc:spChg chg="add del">
          <ac:chgData name="Bill Louer" userId="93d6f75b717b0b0e" providerId="LiveId" clId="{EE8B7939-F25F-4BB2-BBFF-C0C59B28AB6D}" dt="2024-08-27T19:51:14.580" v="3038" actId="26606"/>
          <ac:spMkLst>
            <pc:docMk/>
            <pc:sldMk cId="703992102" sldId="272"/>
            <ac:spMk id="121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52:40.479" v="3049" actId="26606"/>
          <ac:spMkLst>
            <pc:docMk/>
            <pc:sldMk cId="703992102" sldId="272"/>
            <ac:spMk id="123" creationId="{50E4C519-FBE9-4ABE-A8F9-C2CBE326932F}"/>
          </ac:spMkLst>
        </pc:spChg>
        <pc:spChg chg="add del">
          <ac:chgData name="Bill Louer" userId="93d6f75b717b0b0e" providerId="LiveId" clId="{EE8B7939-F25F-4BB2-BBFF-C0C59B28AB6D}" dt="2024-08-27T19:52:40.479" v="3049" actId="26606"/>
          <ac:spMkLst>
            <pc:docMk/>
            <pc:sldMk cId="703992102" sldId="272"/>
            <ac:spMk id="124" creationId="{80EC29FB-299E-49F3-8C7B-01199632A30F}"/>
          </ac:spMkLst>
        </pc:spChg>
        <pc:spChg chg="add del">
          <ac:chgData name="Bill Louer" userId="93d6f75b717b0b0e" providerId="LiveId" clId="{EE8B7939-F25F-4BB2-BBFF-C0C59B28AB6D}" dt="2024-08-27T19:52:40.479" v="3049" actId="26606"/>
          <ac:spMkLst>
            <pc:docMk/>
            <pc:sldMk cId="703992102" sldId="272"/>
            <ac:spMk id="125" creationId="{C29A2522-B27A-45C5-897B-79A1407D159A}"/>
          </ac:spMkLst>
        </pc:spChg>
        <pc:spChg chg="add del">
          <ac:chgData name="Bill Louer" userId="93d6f75b717b0b0e" providerId="LiveId" clId="{EE8B7939-F25F-4BB2-BBFF-C0C59B28AB6D}" dt="2024-08-27T19:52:40.479" v="3049" actId="26606"/>
          <ac:spMkLst>
            <pc:docMk/>
            <pc:sldMk cId="703992102" sldId="272"/>
            <ac:spMk id="126" creationId="{98E79BE4-34FE-485A-98A5-92CE8F7C4743}"/>
          </ac:spMkLst>
        </pc:spChg>
        <pc:spChg chg="add del">
          <ac:chgData name="Bill Louer" userId="93d6f75b717b0b0e" providerId="LiveId" clId="{EE8B7939-F25F-4BB2-BBFF-C0C59B28AB6D}" dt="2024-08-27T19:52:40.479" v="3049" actId="26606"/>
          <ac:spMkLst>
            <pc:docMk/>
            <pc:sldMk cId="703992102" sldId="272"/>
            <ac:spMk id="127" creationId="{7A5F0580-5EE9-419F-96EE-B6529EF6E7D0}"/>
          </ac:spMkLst>
        </pc:spChg>
        <pc:spChg chg="add del">
          <ac:chgData name="Bill Louer" userId="93d6f75b717b0b0e" providerId="LiveId" clId="{EE8B7939-F25F-4BB2-BBFF-C0C59B28AB6D}" dt="2024-08-27T19:52:40.479" v="3048" actId="26606"/>
          <ac:spMkLst>
            <pc:docMk/>
            <pc:sldMk cId="703992102" sldId="272"/>
            <ac:spMk id="132" creationId="{50E4C519-FBE9-4ABE-A8F9-C2CBE326932F}"/>
          </ac:spMkLst>
        </pc:spChg>
        <pc:spChg chg="add del">
          <ac:chgData name="Bill Louer" userId="93d6f75b717b0b0e" providerId="LiveId" clId="{EE8B7939-F25F-4BB2-BBFF-C0C59B28AB6D}" dt="2024-08-27T19:52:40.479" v="3048" actId="26606"/>
          <ac:spMkLst>
            <pc:docMk/>
            <pc:sldMk cId="703992102" sldId="272"/>
            <ac:spMk id="134" creationId="{80EC29FB-299E-49F3-8C7B-01199632A30F}"/>
          </ac:spMkLst>
        </pc:spChg>
        <pc:spChg chg="add del">
          <ac:chgData name="Bill Louer" userId="93d6f75b717b0b0e" providerId="LiveId" clId="{EE8B7939-F25F-4BB2-BBFF-C0C59B28AB6D}" dt="2024-08-27T19:52:40.479" v="3048" actId="26606"/>
          <ac:spMkLst>
            <pc:docMk/>
            <pc:sldMk cId="703992102" sldId="272"/>
            <ac:spMk id="136" creationId="{C29A2522-B27A-45C5-897B-79A1407D159A}"/>
          </ac:spMkLst>
        </pc:spChg>
        <pc:spChg chg="add del">
          <ac:chgData name="Bill Louer" userId="93d6f75b717b0b0e" providerId="LiveId" clId="{EE8B7939-F25F-4BB2-BBFF-C0C59B28AB6D}" dt="2024-08-27T19:52:40.479" v="3048" actId="26606"/>
          <ac:spMkLst>
            <pc:docMk/>
            <pc:sldMk cId="703992102" sldId="272"/>
            <ac:spMk id="138" creationId="{98E79BE4-34FE-485A-98A5-92CE8F7C4743}"/>
          </ac:spMkLst>
        </pc:spChg>
        <pc:spChg chg="add del">
          <ac:chgData name="Bill Louer" userId="93d6f75b717b0b0e" providerId="LiveId" clId="{EE8B7939-F25F-4BB2-BBFF-C0C59B28AB6D}" dt="2024-08-27T19:52:40.479" v="3048" actId="26606"/>
          <ac:spMkLst>
            <pc:docMk/>
            <pc:sldMk cId="703992102" sldId="272"/>
            <ac:spMk id="140" creationId="{7A5F0580-5EE9-419F-96EE-B6529EF6E7D0}"/>
          </ac:spMkLst>
        </pc:spChg>
        <pc:spChg chg="add">
          <ac:chgData name="Bill Louer" userId="93d6f75b717b0b0e" providerId="LiveId" clId="{EE8B7939-F25F-4BB2-BBFF-C0C59B28AB6D}" dt="2024-08-27T19:52:40.479" v="3049" actId="26606"/>
          <ac:spMkLst>
            <pc:docMk/>
            <pc:sldMk cId="703992102" sldId="272"/>
            <ac:spMk id="142" creationId="{6B5E2835-4E47-45B3-9CFE-732FF7B05472}"/>
          </ac:spMkLst>
        </pc:spChg>
        <pc:spChg chg="add">
          <ac:chgData name="Bill Louer" userId="93d6f75b717b0b0e" providerId="LiveId" clId="{EE8B7939-F25F-4BB2-BBFF-C0C59B28AB6D}" dt="2024-08-27T19:52:40.479" v="3049" actId="26606"/>
          <ac:spMkLst>
            <pc:docMk/>
            <pc:sldMk cId="703992102" sldId="272"/>
            <ac:spMk id="143" creationId="{5B45AD5D-AA52-4F7B-9362-576A39AD9E09}"/>
          </ac:spMkLst>
        </pc:spChg>
        <pc:spChg chg="add">
          <ac:chgData name="Bill Louer" userId="93d6f75b717b0b0e" providerId="LiveId" clId="{EE8B7939-F25F-4BB2-BBFF-C0C59B28AB6D}" dt="2024-08-27T19:52:40.479" v="3049" actId="26606"/>
          <ac:spMkLst>
            <pc:docMk/>
            <pc:sldMk cId="703992102" sldId="272"/>
            <ac:spMk id="144" creationId="{AEDD7960-4866-4399-BEF6-DD1431AB4E34}"/>
          </ac:spMkLst>
        </pc:spChg>
        <pc:spChg chg="add">
          <ac:chgData name="Bill Louer" userId="93d6f75b717b0b0e" providerId="LiveId" clId="{EE8B7939-F25F-4BB2-BBFF-C0C59B28AB6D}" dt="2024-08-27T19:52:40.479" v="3049" actId="26606"/>
          <ac:spMkLst>
            <pc:docMk/>
            <pc:sldMk cId="703992102" sldId="272"/>
            <ac:spMk id="145" creationId="{55D4142C-5077-457F-A6AD-3FECFDB39685}"/>
          </ac:spMkLst>
        </pc:spChg>
        <pc:spChg chg="add">
          <ac:chgData name="Bill Louer" userId="93d6f75b717b0b0e" providerId="LiveId" clId="{EE8B7939-F25F-4BB2-BBFF-C0C59B28AB6D}" dt="2024-08-27T19:52:40.479" v="3049" actId="26606"/>
          <ac:spMkLst>
            <pc:docMk/>
            <pc:sldMk cId="703992102" sldId="272"/>
            <ac:spMk id="146" creationId="{7A5F0580-5EE9-419F-96EE-B6529EF6E7D0}"/>
          </ac:spMkLst>
        </pc:spChg>
        <pc:picChg chg="add mod">
          <ac:chgData name="Bill Louer" userId="93d6f75b717b0b0e" providerId="LiveId" clId="{EE8B7939-F25F-4BB2-BBFF-C0C59B28AB6D}" dt="2024-08-27T19:44:56.822" v="2973" actId="931"/>
          <ac:picMkLst>
            <pc:docMk/>
            <pc:sldMk cId="703992102" sldId="272"/>
            <ac:picMk id="5" creationId="{2C70B0AC-D73F-E0E5-DD3D-12DDF2A12EF9}"/>
          </ac:picMkLst>
        </pc:picChg>
        <pc:picChg chg="add del mod">
          <ac:chgData name="Bill Louer" userId="93d6f75b717b0b0e" providerId="LiveId" clId="{EE8B7939-F25F-4BB2-BBFF-C0C59B28AB6D}" dt="2024-08-27T19:46:08.324" v="2981" actId="478"/>
          <ac:picMkLst>
            <pc:docMk/>
            <pc:sldMk cId="703992102" sldId="272"/>
            <ac:picMk id="7" creationId="{49E9974E-24A3-261D-4B19-1264C87CB839}"/>
          </ac:picMkLst>
        </pc:picChg>
        <pc:picChg chg="add del mod ord">
          <ac:chgData name="Bill Louer" userId="93d6f75b717b0b0e" providerId="LiveId" clId="{EE8B7939-F25F-4BB2-BBFF-C0C59B28AB6D}" dt="2024-08-27T19:49:08.477" v="2999" actId="478"/>
          <ac:picMkLst>
            <pc:docMk/>
            <pc:sldMk cId="703992102" sldId="272"/>
            <ac:picMk id="23" creationId="{71877599-12BB-2221-6880-1CC129D54720}"/>
          </ac:picMkLst>
        </pc:picChg>
        <pc:picChg chg="add mod ord">
          <ac:chgData name="Bill Louer" userId="93d6f75b717b0b0e" providerId="LiveId" clId="{EE8B7939-F25F-4BB2-BBFF-C0C59B28AB6D}" dt="2024-08-27T19:50:09.845" v="3022" actId="931"/>
          <ac:picMkLst>
            <pc:docMk/>
            <pc:sldMk cId="703992102" sldId="272"/>
            <ac:picMk id="41" creationId="{4D059DEE-FF3D-4615-9B82-D138E62E6ADC}"/>
          </ac:picMkLst>
        </pc:picChg>
        <pc:picChg chg="add del mod ord">
          <ac:chgData name="Bill Louer" userId="93d6f75b717b0b0e" providerId="LiveId" clId="{EE8B7939-F25F-4BB2-BBFF-C0C59B28AB6D}" dt="2024-08-27T19:52:30.113" v="3043" actId="478"/>
          <ac:picMkLst>
            <pc:docMk/>
            <pc:sldMk cId="703992102" sldId="272"/>
            <ac:picMk id="55" creationId="{7F97F876-1848-EBCE-DFEE-E4AFF559B7EA}"/>
          </ac:picMkLst>
        </pc:picChg>
        <pc:picChg chg="add mod ord">
          <ac:chgData name="Bill Louer" userId="93d6f75b717b0b0e" providerId="LiveId" clId="{EE8B7939-F25F-4BB2-BBFF-C0C59B28AB6D}" dt="2024-08-27T19:55:52.922" v="3056" actId="14826"/>
          <ac:picMkLst>
            <pc:docMk/>
            <pc:sldMk cId="703992102" sldId="272"/>
            <ac:picMk id="104" creationId="{A7A6A1F0-6500-31F3-DAF6-84246545F731}"/>
          </ac:picMkLst>
        </pc:picChg>
      </pc:sldChg>
      <pc:sldChg chg="addSp delSp modSp new mod">
        <pc:chgData name="Bill Louer" userId="93d6f75b717b0b0e" providerId="LiveId" clId="{EE8B7939-F25F-4BB2-BBFF-C0C59B28AB6D}" dt="2024-08-27T22:30:56.394" v="6763" actId="20577"/>
        <pc:sldMkLst>
          <pc:docMk/>
          <pc:sldMk cId="744580470" sldId="273"/>
        </pc:sldMkLst>
        <pc:spChg chg="mod">
          <ac:chgData name="Bill Louer" userId="93d6f75b717b0b0e" providerId="LiveId" clId="{EE8B7939-F25F-4BB2-BBFF-C0C59B28AB6D}" dt="2024-08-27T20:47:10.197" v="3285" actId="20577"/>
          <ac:spMkLst>
            <pc:docMk/>
            <pc:sldMk cId="744580470" sldId="273"/>
            <ac:spMk id="2" creationId="{C1E3973F-7BF8-8A01-08DE-D0FC0229A8D1}"/>
          </ac:spMkLst>
        </pc:spChg>
        <pc:spChg chg="del mod">
          <ac:chgData name="Bill Louer" userId="93d6f75b717b0b0e" providerId="LiveId" clId="{EE8B7939-F25F-4BB2-BBFF-C0C59B28AB6D}" dt="2024-08-27T20:46:46.509" v="3250" actId="22"/>
          <ac:spMkLst>
            <pc:docMk/>
            <pc:sldMk cId="744580470" sldId="273"/>
            <ac:spMk id="3" creationId="{EA918570-0CF1-B1D8-3CD8-AA6EA089F170}"/>
          </ac:spMkLst>
        </pc:spChg>
        <pc:spChg chg="add mod">
          <ac:chgData name="Bill Louer" userId="93d6f75b717b0b0e" providerId="LiveId" clId="{EE8B7939-F25F-4BB2-BBFF-C0C59B28AB6D}" dt="2024-08-27T22:30:56.394" v="6763" actId="20577"/>
          <ac:spMkLst>
            <pc:docMk/>
            <pc:sldMk cId="744580470" sldId="273"/>
            <ac:spMk id="6" creationId="{F122AB05-763E-DBB2-559C-84BFAF9528BB}"/>
          </ac:spMkLst>
        </pc:spChg>
        <pc:picChg chg="add mod ord">
          <ac:chgData name="Bill Louer" userId="93d6f75b717b0b0e" providerId="LiveId" clId="{EE8B7939-F25F-4BB2-BBFF-C0C59B28AB6D}" dt="2024-08-27T20:47:00.106" v="3254" actId="1076"/>
          <ac:picMkLst>
            <pc:docMk/>
            <pc:sldMk cId="744580470" sldId="273"/>
            <ac:picMk id="5" creationId="{597B11DA-DB1E-A081-E62A-3963D8F7B8E2}"/>
          </ac:picMkLst>
        </pc:picChg>
      </pc:sldChg>
      <pc:sldChg chg="addSp delSp modSp add mod setBg">
        <pc:chgData name="Bill Louer" userId="93d6f75b717b0b0e" providerId="LiveId" clId="{EE8B7939-F25F-4BB2-BBFF-C0C59B28AB6D}" dt="2024-08-27T21:28:40.011" v="4337" actId="5793"/>
        <pc:sldMkLst>
          <pc:docMk/>
          <pc:sldMk cId="3200736747" sldId="274"/>
        </pc:sldMkLst>
        <pc:spChg chg="mod">
          <ac:chgData name="Bill Louer" userId="93d6f75b717b0b0e" providerId="LiveId" clId="{EE8B7939-F25F-4BB2-BBFF-C0C59B28AB6D}" dt="2024-08-27T21:05:26.673" v="3745" actId="26606"/>
          <ac:spMkLst>
            <pc:docMk/>
            <pc:sldMk cId="3200736747" sldId="274"/>
            <ac:spMk id="2" creationId="{C46C1558-2A5A-E113-3312-04EAD8347631}"/>
          </ac:spMkLst>
        </pc:spChg>
        <pc:spChg chg="mod">
          <ac:chgData name="Bill Louer" userId="93d6f75b717b0b0e" providerId="LiveId" clId="{EE8B7939-F25F-4BB2-BBFF-C0C59B28AB6D}" dt="2024-08-27T21:28:40.011" v="4337" actId="5793"/>
          <ac:spMkLst>
            <pc:docMk/>
            <pc:sldMk cId="3200736747" sldId="274"/>
            <ac:spMk id="3" creationId="{B529B2FB-1FD8-FD4E-1E41-1BD1175E0FA1}"/>
          </ac:spMkLst>
        </pc:spChg>
        <pc:spChg chg="add del mod">
          <ac:chgData name="Bill Louer" userId="93d6f75b717b0b0e" providerId="LiveId" clId="{EE8B7939-F25F-4BB2-BBFF-C0C59B28AB6D}" dt="2024-08-27T21:01:35.996" v="3483" actId="931"/>
          <ac:spMkLst>
            <pc:docMk/>
            <pc:sldMk cId="3200736747" sldId="274"/>
            <ac:spMk id="5" creationId="{B83CCB2D-4A64-38EA-7F64-A27BFAD4D912}"/>
          </ac:spMkLst>
        </pc:spChg>
        <pc:spChg chg="add">
          <ac:chgData name="Bill Louer" userId="93d6f75b717b0b0e" providerId="LiveId" clId="{EE8B7939-F25F-4BB2-BBFF-C0C59B28AB6D}" dt="2024-08-27T21:05:26.673" v="3745" actId="26606"/>
          <ac:spMkLst>
            <pc:docMk/>
            <pc:sldMk cId="3200736747" sldId="274"/>
            <ac:spMk id="12" creationId="{2B97F24A-32CE-4C1C-A50D-3016B394DCFB}"/>
          </ac:spMkLst>
        </pc:spChg>
        <pc:spChg chg="add">
          <ac:chgData name="Bill Louer" userId="93d6f75b717b0b0e" providerId="LiveId" clId="{EE8B7939-F25F-4BB2-BBFF-C0C59B28AB6D}" dt="2024-08-27T21:05:26.673" v="3745" actId="26606"/>
          <ac:spMkLst>
            <pc:docMk/>
            <pc:sldMk cId="3200736747" sldId="274"/>
            <ac:spMk id="14" creationId="{6357EC4F-235E-4222-A36F-C7878ACE37F2}"/>
          </ac:spMkLst>
        </pc:spChg>
        <pc:picChg chg="add mod">
          <ac:chgData name="Bill Louer" userId="93d6f75b717b0b0e" providerId="LiveId" clId="{EE8B7939-F25F-4BB2-BBFF-C0C59B28AB6D}" dt="2024-08-27T21:05:26.673" v="3745" actId="26606"/>
          <ac:picMkLst>
            <pc:docMk/>
            <pc:sldMk cId="3200736747" sldId="274"/>
            <ac:picMk id="7" creationId="{3B30090C-8095-AE78-F90D-01A8A42B9C52}"/>
          </ac:picMkLst>
        </pc:picChg>
        <pc:picChg chg="del">
          <ac:chgData name="Bill Louer" userId="93d6f75b717b0b0e" providerId="LiveId" clId="{EE8B7939-F25F-4BB2-BBFF-C0C59B28AB6D}" dt="2024-08-27T21:01:30.428" v="3482" actId="478"/>
          <ac:picMkLst>
            <pc:docMk/>
            <pc:sldMk cId="3200736747" sldId="274"/>
            <ac:picMk id="10" creationId="{25879BCE-BD4A-43DF-77CD-8A7477427852}"/>
          </ac:picMkLst>
        </pc:picChg>
      </pc:sldChg>
      <pc:sldChg chg="addSp delSp modSp add mod">
        <pc:chgData name="Bill Louer" userId="93d6f75b717b0b0e" providerId="LiveId" clId="{EE8B7939-F25F-4BB2-BBFF-C0C59B28AB6D}" dt="2024-08-27T21:46:22.960" v="4627" actId="6549"/>
        <pc:sldMkLst>
          <pc:docMk/>
          <pc:sldMk cId="859289497" sldId="275"/>
        </pc:sldMkLst>
        <pc:spChg chg="mod">
          <ac:chgData name="Bill Louer" userId="93d6f75b717b0b0e" providerId="LiveId" clId="{EE8B7939-F25F-4BB2-BBFF-C0C59B28AB6D}" dt="2024-08-27T21:31:03.464" v="4375" actId="20577"/>
          <ac:spMkLst>
            <pc:docMk/>
            <pc:sldMk cId="859289497" sldId="275"/>
            <ac:spMk id="2" creationId="{C46C1558-2A5A-E113-3312-04EAD8347631}"/>
          </ac:spMkLst>
        </pc:spChg>
        <pc:spChg chg="mod">
          <ac:chgData name="Bill Louer" userId="93d6f75b717b0b0e" providerId="LiveId" clId="{EE8B7939-F25F-4BB2-BBFF-C0C59B28AB6D}" dt="2024-08-27T21:46:22.960" v="4627" actId="6549"/>
          <ac:spMkLst>
            <pc:docMk/>
            <pc:sldMk cId="859289497" sldId="275"/>
            <ac:spMk id="3" creationId="{B529B2FB-1FD8-FD4E-1E41-1BD1175E0FA1}"/>
          </ac:spMkLst>
        </pc:spChg>
        <pc:spChg chg="add del mod">
          <ac:chgData name="Bill Louer" userId="93d6f75b717b0b0e" providerId="LiveId" clId="{EE8B7939-F25F-4BB2-BBFF-C0C59B28AB6D}" dt="2024-08-27T21:37:58.227" v="4381" actId="931"/>
          <ac:spMkLst>
            <pc:docMk/>
            <pc:sldMk cId="859289497" sldId="275"/>
            <ac:spMk id="5" creationId="{0D42ACA5-0812-6BDD-2106-882A878E58C5}"/>
          </ac:spMkLst>
        </pc:spChg>
        <pc:spChg chg="add del mod">
          <ac:chgData name="Bill Louer" userId="93d6f75b717b0b0e" providerId="LiveId" clId="{EE8B7939-F25F-4BB2-BBFF-C0C59B28AB6D}" dt="2024-08-27T21:39:28.696" v="4385" actId="931"/>
          <ac:spMkLst>
            <pc:docMk/>
            <pc:sldMk cId="859289497" sldId="275"/>
            <ac:spMk id="9" creationId="{1D6F9A01-4081-F0AA-D439-068BE7129251}"/>
          </ac:spMkLst>
        </pc:spChg>
        <pc:picChg chg="add del mod">
          <ac:chgData name="Bill Louer" userId="93d6f75b717b0b0e" providerId="LiveId" clId="{EE8B7939-F25F-4BB2-BBFF-C0C59B28AB6D}" dt="2024-08-27T21:38:01.823" v="4384" actId="478"/>
          <ac:picMkLst>
            <pc:docMk/>
            <pc:sldMk cId="859289497" sldId="275"/>
            <ac:picMk id="7" creationId="{806A9B60-020A-C6C7-133C-A52239370FF9}"/>
          </ac:picMkLst>
        </pc:picChg>
        <pc:picChg chg="del mod">
          <ac:chgData name="Bill Louer" userId="93d6f75b717b0b0e" providerId="LiveId" clId="{EE8B7939-F25F-4BB2-BBFF-C0C59B28AB6D}" dt="2024-08-27T21:37:53.865" v="4380" actId="478"/>
          <ac:picMkLst>
            <pc:docMk/>
            <pc:sldMk cId="859289497" sldId="275"/>
            <ac:picMk id="10" creationId="{25879BCE-BD4A-43DF-77CD-8A7477427852}"/>
          </ac:picMkLst>
        </pc:picChg>
        <pc:picChg chg="add mod">
          <ac:chgData name="Bill Louer" userId="93d6f75b717b0b0e" providerId="LiveId" clId="{EE8B7939-F25F-4BB2-BBFF-C0C59B28AB6D}" dt="2024-08-27T21:40:31.635" v="4392" actId="14826"/>
          <ac:picMkLst>
            <pc:docMk/>
            <pc:sldMk cId="859289497" sldId="275"/>
            <ac:picMk id="12" creationId="{779E3F74-B4F9-8E38-BD0C-6EA6DD24959A}"/>
          </ac:picMkLst>
        </pc:picChg>
      </pc:sldChg>
      <pc:sldChg chg="modSp new mod">
        <pc:chgData name="Bill Louer" userId="93d6f75b717b0b0e" providerId="LiveId" clId="{EE8B7939-F25F-4BB2-BBFF-C0C59B28AB6D}" dt="2024-08-27T23:23:17.475" v="8327" actId="20577"/>
        <pc:sldMkLst>
          <pc:docMk/>
          <pc:sldMk cId="1507009415" sldId="276"/>
        </pc:sldMkLst>
        <pc:spChg chg="mod">
          <ac:chgData name="Bill Louer" userId="93d6f75b717b0b0e" providerId="LiveId" clId="{EE8B7939-F25F-4BB2-BBFF-C0C59B28AB6D}" dt="2024-08-27T22:17:48.108" v="6430" actId="20577"/>
          <ac:spMkLst>
            <pc:docMk/>
            <pc:sldMk cId="1507009415" sldId="276"/>
            <ac:spMk id="2" creationId="{0C0CCFFC-F4FD-69A8-F4AB-216CBE55B1D3}"/>
          </ac:spMkLst>
        </pc:spChg>
        <pc:spChg chg="mod">
          <ac:chgData name="Bill Louer" userId="93d6f75b717b0b0e" providerId="LiveId" clId="{EE8B7939-F25F-4BB2-BBFF-C0C59B28AB6D}" dt="2024-08-27T23:23:17.475" v="8327" actId="20577"/>
          <ac:spMkLst>
            <pc:docMk/>
            <pc:sldMk cId="1507009415" sldId="276"/>
            <ac:spMk id="3" creationId="{81EDADEB-0C61-1331-39BD-36F2A93D0F7A}"/>
          </ac:spMkLst>
        </pc:spChg>
      </pc:sldChg>
      <pc:sldChg chg="modSp new mod">
        <pc:chgData name="Bill Louer" userId="93d6f75b717b0b0e" providerId="LiveId" clId="{EE8B7939-F25F-4BB2-BBFF-C0C59B28AB6D}" dt="2024-08-27T22:25:42.803" v="6735" actId="207"/>
        <pc:sldMkLst>
          <pc:docMk/>
          <pc:sldMk cId="997834251" sldId="277"/>
        </pc:sldMkLst>
        <pc:spChg chg="mod">
          <ac:chgData name="Bill Louer" userId="93d6f75b717b0b0e" providerId="LiveId" clId="{EE8B7939-F25F-4BB2-BBFF-C0C59B28AB6D}" dt="2024-08-27T22:02:27.348" v="5901" actId="20577"/>
          <ac:spMkLst>
            <pc:docMk/>
            <pc:sldMk cId="997834251" sldId="277"/>
            <ac:spMk id="2" creationId="{E01E113B-23C8-6738-1BB4-57F78AE499A8}"/>
          </ac:spMkLst>
        </pc:spChg>
        <pc:spChg chg="mod">
          <ac:chgData name="Bill Louer" userId="93d6f75b717b0b0e" providerId="LiveId" clId="{EE8B7939-F25F-4BB2-BBFF-C0C59B28AB6D}" dt="2024-08-27T22:25:42.803" v="6735" actId="207"/>
          <ac:spMkLst>
            <pc:docMk/>
            <pc:sldMk cId="997834251" sldId="277"/>
            <ac:spMk id="3" creationId="{799A99E1-DCE5-B096-0323-766766A1914A}"/>
          </ac:spMkLst>
        </pc:spChg>
      </pc:sldChg>
      <pc:sldChg chg="modSp add mod">
        <pc:chgData name="Bill Louer" userId="93d6f75b717b0b0e" providerId="LiveId" clId="{EE8B7939-F25F-4BB2-BBFF-C0C59B28AB6D}" dt="2024-08-28T17:03:09.788" v="8801" actId="20577"/>
        <pc:sldMkLst>
          <pc:docMk/>
          <pc:sldMk cId="571034574" sldId="278"/>
        </pc:sldMkLst>
        <pc:spChg chg="mod">
          <ac:chgData name="Bill Louer" userId="93d6f75b717b0b0e" providerId="LiveId" clId="{EE8B7939-F25F-4BB2-BBFF-C0C59B28AB6D}" dt="2024-08-28T16:59:58.510" v="8363" actId="20577"/>
          <ac:spMkLst>
            <pc:docMk/>
            <pc:sldMk cId="571034574" sldId="278"/>
            <ac:spMk id="2" creationId="{E01E113B-23C8-6738-1BB4-57F78AE499A8}"/>
          </ac:spMkLst>
        </pc:spChg>
        <pc:spChg chg="mod">
          <ac:chgData name="Bill Louer" userId="93d6f75b717b0b0e" providerId="LiveId" clId="{EE8B7939-F25F-4BB2-BBFF-C0C59B28AB6D}" dt="2024-08-28T17:03:09.788" v="8801" actId="20577"/>
          <ac:spMkLst>
            <pc:docMk/>
            <pc:sldMk cId="571034574" sldId="278"/>
            <ac:spMk id="3" creationId="{799A99E1-DCE5-B096-0323-766766A1914A}"/>
          </ac:spMkLst>
        </pc:spChg>
      </pc:sldChg>
      <pc:sldMasterChg chg="setBg">
        <pc:chgData name="Bill Louer" userId="93d6f75b717b0b0e" providerId="LiveId" clId="{EE8B7939-F25F-4BB2-BBFF-C0C59B28AB6D}" dt="2024-08-27T22:56:30.249" v="6774"/>
        <pc:sldMasterMkLst>
          <pc:docMk/>
          <pc:sldMasterMk cId="1132159367" sldId="2147483648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42D3-6E2B-D00D-CBC8-72F1F5144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1EB86-6A74-2367-6E58-B3327167B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D5B5C-22DC-EA57-E33A-9BFE7DE2B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AC626-D403-5678-838D-E477D483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5D74C-0195-CCA4-0E02-FA412401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7617-EED8-1BD0-4AC6-EB7C1E9D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2F5A7-B6D8-1FD8-D685-D0E374835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981F6-12B4-1C04-70E0-4898DEB2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15085-685C-EB25-0353-CBD334BB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17818-CAE0-7642-F3C3-C19060FB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8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1546A-DF49-C92A-A493-4D95172CF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ACE8D-C718-682F-AD7C-A670BA2F0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B190B-1DAE-1871-4B38-68BA42CC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81B05-EACE-6B0A-9488-515A7B930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F1957-ECDE-4A67-0008-1B5DB4D9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4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826A-526A-A56C-7651-35764C77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0A20-4132-0188-9F8A-4527F946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26C0C-FA51-5D66-18F9-B4234AA3B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FC74D-6594-7183-8A6D-A7D26D69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9689B-9E87-B472-F5EE-5A6E7AAF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8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51B0-0B19-0DDC-5DA2-F09FA88A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37120-1C4A-D545-DD02-447641ACA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436F-2776-64C9-0F58-A1C01CD5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12A6E-5BB0-2C9B-6170-908BC9AD2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0DAB1-279F-E958-4593-A43D7100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CD97-5CF4-8325-8511-EA46F6D0B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E80DB-2C2D-5332-DC2C-8509B05FA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1EA8-D6E6-88B1-18D3-9D985191F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298D7-A1FA-8506-5592-D12E5B07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13AAD-157E-7A27-501F-526C8662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6EDFC-B1EA-F1EA-2C7E-7566E1B2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1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C9DF-21F5-7014-FC99-625E003B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A6FA8-088B-0D4B-42AE-41FF36D2B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3DB57-33F1-40F8-2D87-AC234B308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A8F43C-AE1B-42D5-30E8-4D9A7D982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A8EC7-86F2-9B8D-1322-8033E642CA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AEFD9-8832-AE33-84F0-9920677C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15ABBD-194B-A7F7-FFF1-1918C1FE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4AC5C-09EF-D710-B013-DFF4BEEA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8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2EFC-98E0-2B6D-2881-2297EFAC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D0934-82B1-C2A9-B963-06FF20D1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3C2E9-2B09-D523-35C0-F6887E72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31565-BF8A-B57D-F513-8D862275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5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1A4359-C3A8-6EA7-C655-6503A31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FF6DA-D504-2EBD-D33C-D4328AD0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C1C2E-25E3-52B0-4B82-3B182DEA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1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CDCD-BAF7-691E-6C2B-4DC324EB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DA455-6595-C93C-FD2F-9BA7D8815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65501-7750-7081-366A-93A507E6E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1BD94-7733-190E-71CF-50B35827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B1CD5-9612-7028-09ED-E74966B24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1423B-C989-BE01-0AAE-3AF8BE68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0E63-EE5F-9E2C-C2DD-C0C1607E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F0D9D-1091-B1C9-C1E4-1CFC03525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C5495-8B2C-260E-7B91-82BD4CE7A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D6548-1C13-244A-94DD-DB848F96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1BDC7-A799-5F9D-DEB0-ADBFDCC6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E5CBE-4890-3B73-692A-58559DDF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2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97A51E-9327-5C50-3D93-E85627EF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7FD85-DF68-7F00-F0E4-3BE65B8A1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ADC95-C679-B2A3-F58D-1D948DA9A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79C51F-A7F4-4584-9AF7-1B04C0A4917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38B4B-FA8F-3EF6-6BB1-7FC710C15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F61E5-5070-B0CB-FC5A-DDF5C7BEA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F6816F-CBA8-4B10-9753-113B9E9B1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59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bill-louer-2bb1435/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jm.com/-/media/committees-groups/committees/mrc/2022/20220427/20220427-item-02a-interconnection-process-reform-presentation.ashx" TargetMode="External"/><Relationship Id="rId2" Type="http://schemas.openxmlformats.org/officeDocument/2006/relationships/hyperlink" Target="https://www.pjm.com/pub/planning/project-queues/Cluster-Reports/TC1/TC1_PH1_Executive_Summary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lar panels in field">
            <a:extLst>
              <a:ext uri="{FF2B5EF4-FFF2-40B4-BE49-F238E27FC236}">
                <a16:creationId xmlns:a16="http://schemas.microsoft.com/office/drawing/2014/main" id="{EA9C8E9E-16D1-0D75-1F53-5976901F4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41" b="-4"/>
          <a:stretch/>
        </p:blipFill>
        <p:spPr>
          <a:xfrm>
            <a:off x="1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7" name="Picture 6" descr="Wind turbines at sunset">
            <a:extLst>
              <a:ext uri="{FF2B5EF4-FFF2-40B4-BE49-F238E27FC236}">
                <a16:creationId xmlns:a16="http://schemas.microsoft.com/office/drawing/2014/main" id="{D01508BE-46F0-5824-FFCA-95B90540B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7" r="-3" b="3098"/>
          <a:stretch/>
        </p:blipFill>
        <p:spPr>
          <a:xfrm>
            <a:off x="7381876" y="10"/>
            <a:ext cx="4810125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3" name="Picture 12" descr="Windmill and Solar Panels">
            <a:extLst>
              <a:ext uri="{FF2B5EF4-FFF2-40B4-BE49-F238E27FC236}">
                <a16:creationId xmlns:a16="http://schemas.microsoft.com/office/drawing/2014/main" id="{314BDDEB-EA8A-C164-D046-7BD07FE1E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" r="5" b="5"/>
          <a:stretch/>
        </p:blipFill>
        <p:spPr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5" name="Picture 4" descr="Solar panels at sunset">
            <a:extLst>
              <a:ext uri="{FF2B5EF4-FFF2-40B4-BE49-F238E27FC236}">
                <a16:creationId xmlns:a16="http://schemas.microsoft.com/office/drawing/2014/main" id="{41B03E43-3A9F-A268-1719-FDAC5A6DD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r="-2" b="2137"/>
          <a:stretch/>
        </p:blipFill>
        <p:spPr>
          <a:xfrm>
            <a:off x="1" y="2660089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41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125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7624C-4697-B214-C143-368321C7A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119" y="2980496"/>
            <a:ext cx="4997354" cy="2163872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US" sz="5600" dirty="0">
                <a:solidFill>
                  <a:srgbClr val="FFFFFF"/>
                </a:solidFill>
              </a:rPr>
              <a:t>Analysis of PJM Interconnection</a:t>
            </a:r>
            <a:br>
              <a:rPr lang="en-US" sz="5600" dirty="0">
                <a:solidFill>
                  <a:srgbClr val="FFFFFF"/>
                </a:solidFill>
              </a:rPr>
            </a:br>
            <a:r>
              <a:rPr lang="en-US" sz="5600" dirty="0">
                <a:solidFill>
                  <a:srgbClr val="FFFFFF"/>
                </a:solidFill>
              </a:rPr>
              <a:t>Transition Cycle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BCC76-0BDC-08EA-73A0-FF321ADA4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0336" y="5144369"/>
            <a:ext cx="4226506" cy="1461500"/>
          </a:xfrm>
        </p:spPr>
        <p:txBody>
          <a:bodyPr anchor="b">
            <a:noAutofit/>
          </a:bodyPr>
          <a:lstStyle/>
          <a:p>
            <a:pPr algn="r"/>
            <a:r>
              <a:rPr lang="en-US" sz="1400" dirty="0">
                <a:solidFill>
                  <a:srgbClr val="FFFFFF"/>
                </a:solidFill>
              </a:rPr>
              <a:t>Bill Louer</a:t>
            </a:r>
          </a:p>
          <a:p>
            <a:pPr algn="r"/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Profile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rgbClr val="FFFFFF"/>
                </a:solidFill>
              </a:rPr>
              <a:t>9/5/2024</a:t>
            </a:r>
          </a:p>
        </p:txBody>
      </p:sp>
      <p:pic>
        <p:nvPicPr>
          <p:cNvPr id="17" name="Picture 16" descr="Natural gas fired electrical power plant">
            <a:extLst>
              <a:ext uri="{FF2B5EF4-FFF2-40B4-BE49-F238E27FC236}">
                <a16:creationId xmlns:a16="http://schemas.microsoft.com/office/drawing/2014/main" id="{43A4A66F-E8FA-5CE3-EA62-9AD0CACD3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85" b="1"/>
          <a:stretch/>
        </p:blipFill>
        <p:spPr>
          <a:xfrm>
            <a:off x="2261968" y="10"/>
            <a:ext cx="3393943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742C1-630C-BF4E-F6BF-6FCB97065B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15" y="6025614"/>
            <a:ext cx="2476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9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9C26E-EFC4-D4FC-8899-F9C4CD89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 MW Capacity by Resource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FF358-9DCC-BAC7-4577-DD5E1F44F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5" y="2807208"/>
            <a:ext cx="3950395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Natural gas, Transmission, and Offshore wind projects have median project capacities greater than 750 MW.</a:t>
            </a:r>
          </a:p>
          <a:p>
            <a:r>
              <a:rPr lang="en-US" sz="2200" dirty="0"/>
              <a:t>Wind, Solar, Storage have median project capacities of under 250MW.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E4F9C-0497-40F4-BEF3-1F81958D44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4296" y="1124883"/>
            <a:ext cx="6903720" cy="460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5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87B60-931D-E5C2-EF13-7281C238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Interconnection Project 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Unit Cost Distribution ($/kW)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9C68F-C504-0490-CA5D-D2A11E1E2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30 percentile: $   90/kW</a:t>
            </a:r>
          </a:p>
          <a:p>
            <a:r>
              <a:rPr lang="en-US" sz="2200" dirty="0"/>
              <a:t>50 percentile: $ 170/kW</a:t>
            </a:r>
          </a:p>
          <a:p>
            <a:r>
              <a:rPr lang="en-US" sz="2200" dirty="0"/>
              <a:t>67 percentile: $ 310/kW</a:t>
            </a:r>
          </a:p>
          <a:p>
            <a:r>
              <a:rPr lang="en-US" sz="2200" dirty="0"/>
              <a:t>90 percentile:  $ 573/kW</a:t>
            </a:r>
          </a:p>
          <a:p>
            <a:r>
              <a:rPr lang="en-US" sz="2200" dirty="0"/>
              <a:t>95 percentile:  $ 728/kW</a:t>
            </a:r>
          </a:p>
        </p:txBody>
      </p:sp>
      <p:pic>
        <p:nvPicPr>
          <p:cNvPr id="9" name="Content Placeholder 8" descr="A graph with blue and white squares&#10;&#10;Description automatically generated">
            <a:extLst>
              <a:ext uri="{FF2B5EF4-FFF2-40B4-BE49-F238E27FC236}">
                <a16:creationId xmlns:a16="http://schemas.microsoft.com/office/drawing/2014/main" id="{C97B21FE-1446-6796-8C5F-FB3873D020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124883"/>
            <a:ext cx="6903720" cy="460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92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C1558-2A5A-E113-3312-04EAD834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Interconnection Unit Cost vs. Project Size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B2FB-1FD8-FD4E-1E41-1BD1175E0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Unit Cost of Interconnection $/kW) is NOT well correlated to Project Capacity (MW)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However, projects over 1,000 MW (only 2% of TC-1 projects) generally have low unit cost of interconnection</a:t>
            </a:r>
          </a:p>
        </p:txBody>
      </p:sp>
      <p:pic>
        <p:nvPicPr>
          <p:cNvPr id="7" name="Content Placeholder 6" descr="A graph of blue dots&#10;&#10;Description automatically generated">
            <a:extLst>
              <a:ext uri="{FF2B5EF4-FFF2-40B4-BE49-F238E27FC236}">
                <a16:creationId xmlns:a16="http://schemas.microsoft.com/office/drawing/2014/main" id="{3B30090C-8095-AE78-F90D-01A8A42B9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124883"/>
            <a:ext cx="6903720" cy="460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36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C1558-2A5A-E113-3312-04EAD834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813048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Project Unit Interconnection Cost and Interconnection Voltages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B2FB-1FD8-FD4E-1E41-1BD1175E0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The lowest median unit interconnection costs appear at 765kV and 345kV</a:t>
            </a:r>
          </a:p>
          <a:p>
            <a:endParaRPr lang="en-US" sz="2200" dirty="0"/>
          </a:p>
        </p:txBody>
      </p:sp>
      <p:pic>
        <p:nvPicPr>
          <p:cNvPr id="10" name="Content Placeholder 9" descr="A graph with blue squares and black text&#10;&#10;Description automatically generated">
            <a:extLst>
              <a:ext uri="{FF2B5EF4-FFF2-40B4-BE49-F238E27FC236}">
                <a16:creationId xmlns:a16="http://schemas.microsoft.com/office/drawing/2014/main" id="{25879BCE-BD4A-43DF-77CD-8A74774278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124883"/>
            <a:ext cx="6903720" cy="460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6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C1558-2A5A-E113-3312-04EAD834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813048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Project Unit Interconnection Cost by Transmission Owner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B2FB-1FD8-FD4E-1E41-1BD1175E0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Median unit costs are $300 /kW or less except for:</a:t>
            </a:r>
          </a:p>
          <a:p>
            <a:pPr lvl="1"/>
            <a:r>
              <a:rPr lang="en-US" sz="1800" dirty="0"/>
              <a:t>Keystone Appalachian Transmission Company</a:t>
            </a:r>
          </a:p>
          <a:p>
            <a:pPr lvl="1"/>
            <a:r>
              <a:rPr lang="en-US" sz="1800" dirty="0"/>
              <a:t>Mid-Atlantic Interstate Transmission Inc.</a:t>
            </a:r>
          </a:p>
          <a:p>
            <a:pPr lvl="1"/>
            <a:r>
              <a:rPr lang="en-US" sz="1800" dirty="0"/>
              <a:t>PPL Electric Utilities</a:t>
            </a:r>
          </a:p>
          <a:p>
            <a:pPr lvl="1"/>
            <a:r>
              <a:rPr lang="en-US" sz="1800" dirty="0"/>
              <a:t>American Municipal Power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79E3F74-B4F9-8E38-BD0C-6EA6DD2495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7540" y="774441"/>
            <a:ext cx="7529051" cy="5019367"/>
          </a:xfrm>
        </p:spPr>
      </p:pic>
    </p:spTree>
    <p:extLst>
      <p:ext uri="{BB962C8B-B14F-4D97-AF65-F5344CB8AC3E}">
        <p14:creationId xmlns:p14="http://schemas.microsoft.com/office/powerpoint/2010/main" val="859289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FB54-214C-A377-51E7-E4CE5229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Projects with Lowest Interconnection Cost</a:t>
            </a:r>
          </a:p>
        </p:txBody>
      </p:sp>
    </p:spTree>
    <p:extLst>
      <p:ext uri="{BB962C8B-B14F-4D97-AF65-F5344CB8AC3E}">
        <p14:creationId xmlns:p14="http://schemas.microsoft.com/office/powerpoint/2010/main" val="265704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CFFC-F4FD-69A8-F4AB-216CBE55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with Low Cost of Interconnection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DADEB-0C61-1331-39BD-36F2A93D0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Generally, only 30% of projects which apply for interconnection proceed all the way through and sign an interconnection agreement.</a:t>
            </a:r>
          </a:p>
          <a:p>
            <a:r>
              <a:rPr lang="en-US" dirty="0"/>
              <a:t>Reasons may include:</a:t>
            </a:r>
          </a:p>
          <a:p>
            <a:pPr lvl="1"/>
            <a:r>
              <a:rPr lang="en-US" dirty="0"/>
              <a:t>Project financing or problematic project economics</a:t>
            </a:r>
          </a:p>
          <a:p>
            <a:pPr lvl="1"/>
            <a:r>
              <a:rPr lang="en-US" dirty="0"/>
              <a:t>Lack of or loss of developer funding</a:t>
            </a:r>
          </a:p>
          <a:p>
            <a:pPr lvl="1"/>
            <a:r>
              <a:rPr lang="en-US" dirty="0"/>
              <a:t>Project delay or difficulty getting permits</a:t>
            </a:r>
          </a:p>
          <a:p>
            <a:pPr lvl="1"/>
            <a:r>
              <a:rPr lang="en-US" dirty="0"/>
              <a:t>High Interconnection costs</a:t>
            </a:r>
          </a:p>
          <a:p>
            <a:r>
              <a:rPr lang="en-US" dirty="0"/>
              <a:t>It’s assumed that projects with low cost of interconnection are more likely to proceed than projects with high costs of interconnection.</a:t>
            </a:r>
          </a:p>
          <a:p>
            <a:r>
              <a:rPr lang="en-US" dirty="0"/>
              <a:t>Assuming true, what are the characteristics of the subset of projects in bottom 35 percentile of unit interconnection cost?  ~ 100 projects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09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81051-2493-A1F1-169C-62FAB20B1B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949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91844-C429-9D82-14C4-0DDF937B3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800" dirty="0"/>
            </a:br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963F5-D374-15CE-0849-9B7B3336F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3"/>
            <a:ext cx="3438906" cy="354368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700" dirty="0"/>
              <a:t>Storage, Solar and Solar + Storage still represent the majority of projects by count and MW capacity.</a:t>
            </a:r>
          </a:p>
          <a:p>
            <a:r>
              <a:rPr lang="en-US" sz="1700" dirty="0"/>
              <a:t>American Electric Power, ComEd and Virginia all have the most MW capacity; but ranking has changed.  AEP now first, followed by ComEd</a:t>
            </a:r>
          </a:p>
          <a:p>
            <a:r>
              <a:rPr lang="en-US" sz="1700" dirty="0"/>
              <a:t>A good percentage projects with AEP as the Transmission Owner are among the lowest 100 projects.</a:t>
            </a:r>
          </a:p>
          <a:p>
            <a:r>
              <a:rPr lang="en-US" sz="1700" dirty="0"/>
              <a:t>Indiana, Illinois, Virginia still have the most projects; but ranking has changed.  (was Illinois, Virginia, then Indiana)</a:t>
            </a:r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5FD0E2-F9D3-C50F-20BC-9FE0BD4D4291}"/>
              </a:ext>
            </a:extLst>
          </p:cNvPr>
          <p:cNvSpPr txBox="1">
            <a:spLocks/>
          </p:cNvSpPr>
          <p:nvPr/>
        </p:nvSpPr>
        <p:spPr>
          <a:xfrm>
            <a:off x="424815" y="596265"/>
            <a:ext cx="3813048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Project Characterization</a:t>
            </a:r>
          </a:p>
          <a:p>
            <a:r>
              <a:rPr lang="en-US" sz="2600" dirty="0"/>
              <a:t>Lowest 100 Unit Interconnect Cost</a:t>
            </a:r>
          </a:p>
        </p:txBody>
      </p:sp>
    </p:spTree>
    <p:extLst>
      <p:ext uri="{BB962C8B-B14F-4D97-AF65-F5344CB8AC3E}">
        <p14:creationId xmlns:p14="http://schemas.microsoft.com/office/powerpoint/2010/main" val="211114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FB54-23E5-27B9-C06C-42856D3B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20FDE-96EC-4AC5-A2AC-C5CB66058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PJM’s Transition Cycle 1 cluster of projects is comprised mostly of solar, energy storage and solar+ energy storage projects</a:t>
            </a:r>
          </a:p>
          <a:p>
            <a:r>
              <a:rPr lang="en-US" dirty="0"/>
              <a:t>Projects are primarily located in Virginia, Illinois and Indiana,</a:t>
            </a:r>
          </a:p>
          <a:p>
            <a:r>
              <a:rPr lang="en-US" dirty="0"/>
              <a:t>A high proportion of projects interconnect with ComEd, Virginia Electric Power Company and AEP</a:t>
            </a:r>
          </a:p>
          <a:p>
            <a:r>
              <a:rPr lang="en-US" dirty="0"/>
              <a:t>Unit Interconnection cost for projects have a median unit cost of $170/kW and 30% of projects have units costs of $90/kW or less.</a:t>
            </a:r>
          </a:p>
          <a:p>
            <a:r>
              <a:rPr lang="en-US" dirty="0"/>
              <a:t>A very high percentage of AEP’s projects are among the 100 projects having the lowest unit cost of interconnection.</a:t>
            </a:r>
          </a:p>
        </p:txBody>
      </p:sp>
    </p:spTree>
    <p:extLst>
      <p:ext uri="{BB962C8B-B14F-4D97-AF65-F5344CB8AC3E}">
        <p14:creationId xmlns:p14="http://schemas.microsoft.com/office/powerpoint/2010/main" val="4185594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113B-23C8-6738-1BB4-57F78AE4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A99E1-DCE5-B096-0323-766766A1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Source: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https://www.pjm.com/pub/planning/project-queues/Cluster-Reports/TC1/TC1_PH1_Executive_Summary.htm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Interconnection Process Reform: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https://www.pjm.com/-/media/committees-groups/committees/mrc/2022/20220427/20220427-item-02a-interconnection-process-reform-presentation.ashx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3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E708-0935-D36B-14DF-61C62E36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EAC05-369E-C1FB-7024-8298DE10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65542" cy="4427691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Introduction and Background</a:t>
            </a:r>
          </a:p>
          <a:p>
            <a:r>
              <a:rPr lang="en-US" sz="4000" dirty="0"/>
              <a:t>Objectives</a:t>
            </a:r>
          </a:p>
          <a:p>
            <a:r>
              <a:rPr lang="en-US" sz="4000" dirty="0"/>
              <a:t>Exploratory Data Analysis</a:t>
            </a:r>
          </a:p>
          <a:p>
            <a:r>
              <a:rPr lang="en-US" sz="4000" dirty="0"/>
              <a:t>Projects with Lowest Interconnection Cost</a:t>
            </a:r>
          </a:p>
          <a:p>
            <a:r>
              <a:rPr lang="en-US" sz="4000" dirty="0"/>
              <a:t>Conclusions</a:t>
            </a:r>
          </a:p>
          <a:p>
            <a:r>
              <a:rPr lang="en-US" sz="4000" dirty="0"/>
              <a:t>Appendix</a:t>
            </a:r>
          </a:p>
          <a:p>
            <a:r>
              <a:rPr lang="en-US" sz="4000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3020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113B-23C8-6738-1BB4-57F78AE4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A99E1-DCE5-B096-0323-766766A1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PJM makes data publicly available on their interconnection process.</a:t>
            </a:r>
          </a:p>
          <a:p>
            <a:r>
              <a:rPr lang="en-US" dirty="0"/>
              <a:t>This type of transparency is important for developers to understand the market.  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3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E708-0935-D36B-14DF-61C62E36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EAC05-369E-C1FB-7024-8298DE10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65542" cy="44276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PJM transitioned from a serial to a cluster study approach.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PJM divided projects currently in the series queue into two clusters:</a:t>
            </a:r>
          </a:p>
          <a:p>
            <a:pPr lvl="1"/>
            <a:r>
              <a:rPr lang="en-US" dirty="0"/>
              <a:t>Transition Cluster 1:  AE1, AE2, AF1, AF2, AG1</a:t>
            </a:r>
          </a:p>
          <a:p>
            <a:pPr lvl="1"/>
            <a:r>
              <a:rPr lang="en-US" dirty="0"/>
              <a:t>Transition Cluster 2:  AG2, AH1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PJM analyzed the first cluster of projects (TC-1) and recently completed Phase 1 analysis.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analysis addresses the TC-1 Projects that have just completed phase 1 analysis.</a:t>
            </a:r>
          </a:p>
        </p:txBody>
      </p:sp>
    </p:spTree>
    <p:extLst>
      <p:ext uri="{BB962C8B-B14F-4D97-AF65-F5344CB8AC3E}">
        <p14:creationId xmlns:p14="http://schemas.microsoft.com/office/powerpoint/2010/main" val="49282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973F-7BF8-8A01-08DE-D0FC0229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PJM Transition to Cluster Study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B11DA-DB1E-A081-E62A-3963D8F7B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937" y="1959429"/>
            <a:ext cx="11428126" cy="34932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22AB05-763E-DBB2-559C-84BFAF9528BB}"/>
              </a:ext>
            </a:extLst>
          </p:cNvPr>
          <p:cNvSpPr txBox="1"/>
          <p:nvPr/>
        </p:nvSpPr>
        <p:spPr>
          <a:xfrm>
            <a:off x="381936" y="5887616"/>
            <a:ext cx="111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Reference:  PJM, Thomas, Jack;  “Interconnection Process Reform”, April 27, 2022</a:t>
            </a:r>
          </a:p>
        </p:txBody>
      </p:sp>
    </p:spTree>
    <p:extLst>
      <p:ext uri="{BB962C8B-B14F-4D97-AF65-F5344CB8AC3E}">
        <p14:creationId xmlns:p14="http://schemas.microsoft.com/office/powerpoint/2010/main" val="74458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25D3-6914-BF22-CFC4-BA4B8FEB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20FB-A947-CD20-0A95-68CBCEA6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Determine distribution of projects in the interconnection queue by:</a:t>
            </a:r>
          </a:p>
          <a:p>
            <a:pPr lvl="1"/>
            <a:r>
              <a:rPr lang="en-US" dirty="0"/>
              <a:t>Technology</a:t>
            </a:r>
          </a:p>
          <a:p>
            <a:pPr lvl="1"/>
            <a:r>
              <a:rPr lang="en-US" dirty="0"/>
              <a:t>MW Capacity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Interconnecting Utility</a:t>
            </a:r>
          </a:p>
          <a:p>
            <a:r>
              <a:rPr lang="en-US" dirty="0"/>
              <a:t>Determine distribution of unit price of interconnection ($/kW).</a:t>
            </a:r>
          </a:p>
          <a:p>
            <a:r>
              <a:rPr lang="en-US" dirty="0"/>
              <a:t>Is there any correlation between interconnections costs and any of these factors?</a:t>
            </a:r>
          </a:p>
          <a:p>
            <a:r>
              <a:rPr lang="en-US" dirty="0"/>
              <a:t>Characterize the projects under some unit interconnection cost threshold.</a:t>
            </a:r>
          </a:p>
        </p:txBody>
      </p:sp>
    </p:spTree>
    <p:extLst>
      <p:ext uri="{BB962C8B-B14F-4D97-AF65-F5344CB8AC3E}">
        <p14:creationId xmlns:p14="http://schemas.microsoft.com/office/powerpoint/2010/main" val="1887037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45AF-1DEE-6157-2251-3BC99892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94754"/>
            <a:ext cx="10515600" cy="2852737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8740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A7A6A1F0-6500-31F3-DAF6-84246545F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1" b="4021"/>
          <a:stretch/>
        </p:blipFill>
        <p:spPr>
          <a:xfrm>
            <a:off x="3242693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43" name="Freeform: Shape 142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4" name="Freeform: Shape 14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9C0AF-D763-838F-F70C-855E93E8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600" dirty="0"/>
              <a:t>Project Characterization (TC-1)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Content Placeholder 58">
            <a:extLst>
              <a:ext uri="{FF2B5EF4-FFF2-40B4-BE49-F238E27FC236}">
                <a16:creationId xmlns:a16="http://schemas.microsoft.com/office/drawing/2014/main" id="{8050AE4F-E029-B76D-0C07-3D825A730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dirty="0"/>
              <a:t>306 total projects in TC-1</a:t>
            </a:r>
          </a:p>
          <a:p>
            <a:r>
              <a:rPr lang="en-US" sz="1400" dirty="0"/>
              <a:t>Project technology type and MW capacity is primarily solar, storage, solar + storage.</a:t>
            </a:r>
          </a:p>
          <a:p>
            <a:r>
              <a:rPr lang="en-US" sz="1400" dirty="0"/>
              <a:t>3 Transmission Owners have the most projects applying to interconnect with their systems:</a:t>
            </a:r>
          </a:p>
          <a:p>
            <a:pPr lvl="1"/>
            <a:r>
              <a:rPr lang="en-US" sz="1400" dirty="0"/>
              <a:t>ComEd</a:t>
            </a:r>
          </a:p>
          <a:p>
            <a:pPr lvl="1"/>
            <a:r>
              <a:rPr lang="en-US" sz="1400" dirty="0"/>
              <a:t>Virginia E&amp;PC</a:t>
            </a:r>
          </a:p>
          <a:p>
            <a:pPr lvl="1"/>
            <a:r>
              <a:rPr lang="en-US" sz="1400" dirty="0"/>
              <a:t>AEP</a:t>
            </a:r>
          </a:p>
          <a:p>
            <a:r>
              <a:rPr lang="en-US" sz="1400" dirty="0"/>
              <a:t>Illinois, Virginia and Indiana dominate the project locations by total MW capacity.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399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F445-6144-B725-0A59-B5BE721B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Project Distribution by Technology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DF02675-47EB-6E87-7DA0-75F5E2A602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96" y="1120156"/>
            <a:ext cx="10654004" cy="5327002"/>
          </a:xfrm>
        </p:spPr>
      </p:pic>
    </p:spTree>
    <p:extLst>
      <p:ext uri="{BB962C8B-B14F-4D97-AF65-F5344CB8AC3E}">
        <p14:creationId xmlns:p14="http://schemas.microsoft.com/office/powerpoint/2010/main" val="426227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EE2C-615C-5F6E-016E-C14F8E61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Project Distribution by State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342105-B44D-F337-2064-47B6216967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39" y="1030286"/>
            <a:ext cx="10705322" cy="5352661"/>
          </a:xfrm>
        </p:spPr>
      </p:pic>
    </p:spTree>
    <p:extLst>
      <p:ext uri="{BB962C8B-B14F-4D97-AF65-F5344CB8AC3E}">
        <p14:creationId xmlns:p14="http://schemas.microsoft.com/office/powerpoint/2010/main" val="324552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op 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810</Words>
  <Application>Microsoft Office PowerPoint</Application>
  <PresentationFormat>Widescreen</PresentationFormat>
  <Paragraphs>95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Analysis of PJM Interconnection Transition Cycle 1 </vt:lpstr>
      <vt:lpstr>Outline</vt:lpstr>
      <vt:lpstr>Introduction &amp; Background</vt:lpstr>
      <vt:lpstr>PJM Transition to Cluster Study</vt:lpstr>
      <vt:lpstr>Objectives</vt:lpstr>
      <vt:lpstr>Exploratory Data Analysis</vt:lpstr>
      <vt:lpstr>Project Characterization (TC-1)</vt:lpstr>
      <vt:lpstr>Project Distribution by Technology</vt:lpstr>
      <vt:lpstr>Project Distribution by State</vt:lpstr>
      <vt:lpstr>Plant MW Capacity by Resource</vt:lpstr>
      <vt:lpstr>Interconnection Project  Unit Cost Distribution ($/kW)</vt:lpstr>
      <vt:lpstr>Interconnection Unit Cost vs. Project Size</vt:lpstr>
      <vt:lpstr>Distribution of Project Unit Interconnection Cost and Interconnection Voltages</vt:lpstr>
      <vt:lpstr>Distribution of Project Unit Interconnection Cost by Transmission Owner</vt:lpstr>
      <vt:lpstr> Projects with Lowest Interconnection Cost</vt:lpstr>
      <vt:lpstr>Projects with Low Cost of Interconnection</vt:lpstr>
      <vt:lpstr> </vt:lpstr>
      <vt:lpstr>Conclusions</vt:lpstr>
      <vt:lpstr>Appendix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 Louer</dc:creator>
  <cp:lastModifiedBy>Bill Louer</cp:lastModifiedBy>
  <cp:revision>8</cp:revision>
  <dcterms:created xsi:type="dcterms:W3CDTF">2024-08-27T15:38:38Z</dcterms:created>
  <dcterms:modified xsi:type="dcterms:W3CDTF">2024-10-21T19:08:03Z</dcterms:modified>
</cp:coreProperties>
</file>